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791be231b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a4f208af9407b"/>
  </p:sldMasterIdLst>
  <p:sldIdLst>
    <p:sldId xmlns:r="http://schemas.openxmlformats.org/officeDocument/2006/relationships" id="256" r:id="Rd282bdaca94f448e"/>
    <p:sldId xmlns:r="http://schemas.openxmlformats.org/officeDocument/2006/relationships" id="257" r:id="R8ab3e80e5e3941c5"/>
    <p:sldId xmlns:r="http://schemas.openxmlformats.org/officeDocument/2006/relationships" id="258" r:id="Raf03ec0f37cf4b6c"/>
    <p:sldId xmlns:r="http://schemas.openxmlformats.org/officeDocument/2006/relationships" id="259" r:id="R784088c8d7e747bf"/>
    <p:sldId xmlns:r="http://schemas.openxmlformats.org/officeDocument/2006/relationships" id="260" r:id="R04f389ed2bea43f0"/>
    <p:sldId xmlns:r="http://schemas.openxmlformats.org/officeDocument/2006/relationships" id="261" r:id="Rac25406f11944ed8"/>
    <p:sldId xmlns:r="http://schemas.openxmlformats.org/officeDocument/2006/relationships" id="262" r:id="Raa94268d5f49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a4f208af9407b" /><Relationship Type="http://schemas.openxmlformats.org/officeDocument/2006/relationships/slide" Target="/ppt/slides/slide1.xml" Id="Rd282bdaca94f448e" /><Relationship Type="http://schemas.openxmlformats.org/officeDocument/2006/relationships/slide" Target="/ppt/slides/slide2.xml" Id="R8ab3e80e5e3941c5" /><Relationship Type="http://schemas.openxmlformats.org/officeDocument/2006/relationships/slide" Target="/ppt/slides/slide3.xml" Id="Raf03ec0f37cf4b6c" /><Relationship Type="http://schemas.openxmlformats.org/officeDocument/2006/relationships/slide" Target="/ppt/slides/slide4.xml" Id="R784088c8d7e747bf" /><Relationship Type="http://schemas.openxmlformats.org/officeDocument/2006/relationships/slide" Target="/ppt/slides/slide5.xml" Id="R04f389ed2bea43f0" /><Relationship Type="http://schemas.openxmlformats.org/officeDocument/2006/relationships/slide" Target="/ppt/slides/slide6.xml" Id="Rac25406f11944ed8" /><Relationship Type="http://schemas.openxmlformats.org/officeDocument/2006/relationships/slide" Target="/ppt/slides/slide7.xml" Id="Raa94268d5f49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b8ba8c941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7ff4c4f9d47b4" /><Relationship Type="http://schemas.openxmlformats.org/officeDocument/2006/relationships/theme" Target="/ppt/slideMasters/theme/theme1.xml" Id="R29e828d1ec95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7ff4c4f9d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40314d61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b4ecb5ed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bf218511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61f66274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3db187b6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5ecc4709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ed11b948a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TWO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5 446 414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WERNER OGNEDAL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ARSTAD OGNEDAL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ALICE ARSTAD OGNEDAL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WERNER OGNEDAL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 vei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