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d522b34981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31617640194257"/>
  </p:sldMasterIdLst>
  <p:sldIdLst>
    <p:sldId xmlns:r="http://schemas.openxmlformats.org/officeDocument/2006/relationships" id="256" r:id="R2c6fbf072fec4908"/>
    <p:sldId xmlns:r="http://schemas.openxmlformats.org/officeDocument/2006/relationships" id="257" r:id="R8a505d6f9f534661"/>
    <p:sldId xmlns:r="http://schemas.openxmlformats.org/officeDocument/2006/relationships" id="258" r:id="R6e1358a58a094e2a"/>
    <p:sldId xmlns:r="http://schemas.openxmlformats.org/officeDocument/2006/relationships" id="259" r:id="R8fbb908208e348f7"/>
    <p:sldId xmlns:r="http://schemas.openxmlformats.org/officeDocument/2006/relationships" id="260" r:id="Ra748f4e1d8194821"/>
    <p:sldId xmlns:r="http://schemas.openxmlformats.org/officeDocument/2006/relationships" id="261" r:id="Rf0b3ccb450174a11"/>
    <p:sldId xmlns:r="http://schemas.openxmlformats.org/officeDocument/2006/relationships" id="262" r:id="R30a14cf5be26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1617640194257" /><Relationship Type="http://schemas.openxmlformats.org/officeDocument/2006/relationships/slide" Target="/ppt/slides/slide1.xml" Id="R2c6fbf072fec4908" /><Relationship Type="http://schemas.openxmlformats.org/officeDocument/2006/relationships/slide" Target="/ppt/slides/slide2.xml" Id="R8a505d6f9f534661" /><Relationship Type="http://schemas.openxmlformats.org/officeDocument/2006/relationships/slide" Target="/ppt/slides/slide3.xml" Id="R6e1358a58a094e2a" /><Relationship Type="http://schemas.openxmlformats.org/officeDocument/2006/relationships/slide" Target="/ppt/slides/slide4.xml" Id="R8fbb908208e348f7" /><Relationship Type="http://schemas.openxmlformats.org/officeDocument/2006/relationships/slide" Target="/ppt/slides/slide5.xml" Id="Ra748f4e1d8194821" /><Relationship Type="http://schemas.openxmlformats.org/officeDocument/2006/relationships/slide" Target="/ppt/slides/slide6.xml" Id="Rf0b3ccb450174a11" /><Relationship Type="http://schemas.openxmlformats.org/officeDocument/2006/relationships/slide" Target="/ppt/slides/slide7.xml" Id="R30a14cf5be26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4e2ce48c3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24e02d537479e" /><Relationship Type="http://schemas.openxmlformats.org/officeDocument/2006/relationships/theme" Target="/ppt/slideMasters/theme/theme1.xml" Id="R21c18d3c73af4d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24e02d537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6d22101bf47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393398b46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f35801654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c9e48ebf44a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6ac87f48a40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24606368247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b62b6a6f7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ALASKA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ALASKA SPORT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−516 865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9 069 652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12 939 002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13 089 139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FJELLVÆR HAGEN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Reidulvs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989 182 064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ALASKA SPORT AS</a:t>
            </a:r>
          </a:p>
        </p:txBody>
      </p:sp>
    </p:spTree>
  </p:cSld>
  <p:clrMapOvr>
    <a:masterClrMapping xmlns:a="http://schemas.openxmlformats.org/drawingml/2006/main"/>
  </p:clrMapOvr>
</p:sld>
</file>