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4eed19505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64f1f10e44411"/>
  </p:sldMasterIdLst>
  <p:sldIdLst>
    <p:sldId xmlns:r="http://schemas.openxmlformats.org/officeDocument/2006/relationships" id="256" r:id="R38eafead28754a71"/>
    <p:sldId xmlns:r="http://schemas.openxmlformats.org/officeDocument/2006/relationships" id="257" r:id="Rb71cf3777f804c33"/>
    <p:sldId xmlns:r="http://schemas.openxmlformats.org/officeDocument/2006/relationships" id="258" r:id="R8a87a4ed2ab34e64"/>
    <p:sldId xmlns:r="http://schemas.openxmlformats.org/officeDocument/2006/relationships" id="259" r:id="R58e870e3d4974fd7"/>
    <p:sldId xmlns:r="http://schemas.openxmlformats.org/officeDocument/2006/relationships" id="260" r:id="R6f5799b2d9ee490e"/>
    <p:sldId xmlns:r="http://schemas.openxmlformats.org/officeDocument/2006/relationships" id="261" r:id="Red0f2c1a6e01435f"/>
    <p:sldId xmlns:r="http://schemas.openxmlformats.org/officeDocument/2006/relationships" id="262" r:id="Re6964cd1839e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64f1f10e44411" /><Relationship Type="http://schemas.openxmlformats.org/officeDocument/2006/relationships/slide" Target="/ppt/slides/slide1.xml" Id="R38eafead28754a71" /><Relationship Type="http://schemas.openxmlformats.org/officeDocument/2006/relationships/slide" Target="/ppt/slides/slide2.xml" Id="Rb71cf3777f804c33" /><Relationship Type="http://schemas.openxmlformats.org/officeDocument/2006/relationships/slide" Target="/ppt/slides/slide3.xml" Id="R8a87a4ed2ab34e64" /><Relationship Type="http://schemas.openxmlformats.org/officeDocument/2006/relationships/slide" Target="/ppt/slides/slide4.xml" Id="R58e870e3d4974fd7" /><Relationship Type="http://schemas.openxmlformats.org/officeDocument/2006/relationships/slide" Target="/ppt/slides/slide5.xml" Id="R6f5799b2d9ee490e" /><Relationship Type="http://schemas.openxmlformats.org/officeDocument/2006/relationships/slide" Target="/ppt/slides/slide6.xml" Id="Red0f2c1a6e01435f" /><Relationship Type="http://schemas.openxmlformats.org/officeDocument/2006/relationships/slide" Target="/ppt/slides/slide7.xml" Id="Re6964cd1839e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1de5866ef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ab557d664110" /><Relationship Type="http://schemas.openxmlformats.org/officeDocument/2006/relationships/theme" Target="/ppt/slideMasters/theme/theme1.xml" Id="R30eeea826fb9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7ab557d66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dc794154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e81acff4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9bdf5d72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878561af3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fb13ad78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2e98bd208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ac05f61f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