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e5f2b618f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15bbe34b54c37"/>
  </p:sldMasterIdLst>
  <p:sldIdLst>
    <p:sldId xmlns:r="http://schemas.openxmlformats.org/officeDocument/2006/relationships" id="256" r:id="Rda97a432c046420c"/>
    <p:sldId xmlns:r="http://schemas.openxmlformats.org/officeDocument/2006/relationships" id="257" r:id="Ra68a64b5390d42af"/>
    <p:sldId xmlns:r="http://schemas.openxmlformats.org/officeDocument/2006/relationships" id="258" r:id="R715a04dafc094e46"/>
    <p:sldId xmlns:r="http://schemas.openxmlformats.org/officeDocument/2006/relationships" id="259" r:id="Rc890de570a324017"/>
    <p:sldId xmlns:r="http://schemas.openxmlformats.org/officeDocument/2006/relationships" id="260" r:id="Rb4f8020519534903"/>
    <p:sldId xmlns:r="http://schemas.openxmlformats.org/officeDocument/2006/relationships" id="261" r:id="R05ca4db85fc74f26"/>
    <p:sldId xmlns:r="http://schemas.openxmlformats.org/officeDocument/2006/relationships" id="262" r:id="R44db8cb45724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15bbe34b54c37" /><Relationship Type="http://schemas.openxmlformats.org/officeDocument/2006/relationships/slide" Target="/ppt/slides/slide1.xml" Id="Rda97a432c046420c" /><Relationship Type="http://schemas.openxmlformats.org/officeDocument/2006/relationships/slide" Target="/ppt/slides/slide2.xml" Id="Ra68a64b5390d42af" /><Relationship Type="http://schemas.openxmlformats.org/officeDocument/2006/relationships/slide" Target="/ppt/slides/slide3.xml" Id="R715a04dafc094e46" /><Relationship Type="http://schemas.openxmlformats.org/officeDocument/2006/relationships/slide" Target="/ppt/slides/slide4.xml" Id="Rc890de570a324017" /><Relationship Type="http://schemas.openxmlformats.org/officeDocument/2006/relationships/slide" Target="/ppt/slides/slide5.xml" Id="Rb4f8020519534903" /><Relationship Type="http://schemas.openxmlformats.org/officeDocument/2006/relationships/slide" Target="/ppt/slides/slide6.xml" Id="R05ca4db85fc74f26" /><Relationship Type="http://schemas.openxmlformats.org/officeDocument/2006/relationships/slide" Target="/ppt/slides/slide7.xml" Id="R44db8cb45724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91e233a3d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63a0f8854419" /><Relationship Type="http://schemas.openxmlformats.org/officeDocument/2006/relationships/theme" Target="/ppt/slideMasters/theme/theme1.xml" Id="R6b99f2641d0b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263a0f885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37f06ea2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156729d0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1a8cd5e6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71d96ddf3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3291238c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5eed9353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d0762446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VIBEKE NORHEIM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HAUGBERG HEIDI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EIVIND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HELENE KJÆR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