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686eb3939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3d38baf35413d"/>
  </p:sldMasterIdLst>
  <p:sldIdLst>
    <p:sldId xmlns:r="http://schemas.openxmlformats.org/officeDocument/2006/relationships" id="256" r:id="R63fafdcc26dd4b50"/>
    <p:sldId xmlns:r="http://schemas.openxmlformats.org/officeDocument/2006/relationships" id="257" r:id="R73932af009c746b0"/>
    <p:sldId xmlns:r="http://schemas.openxmlformats.org/officeDocument/2006/relationships" id="258" r:id="R4f63bf3d276b489f"/>
    <p:sldId xmlns:r="http://schemas.openxmlformats.org/officeDocument/2006/relationships" id="259" r:id="Rbe49ed2ce37d4885"/>
    <p:sldId xmlns:r="http://schemas.openxmlformats.org/officeDocument/2006/relationships" id="260" r:id="Rd2b6d197eb614972"/>
    <p:sldId xmlns:r="http://schemas.openxmlformats.org/officeDocument/2006/relationships" id="261" r:id="Ref5635e874114f91"/>
    <p:sldId xmlns:r="http://schemas.openxmlformats.org/officeDocument/2006/relationships" id="262" r:id="R72496c400b04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3d38baf35413d" /><Relationship Type="http://schemas.openxmlformats.org/officeDocument/2006/relationships/slide" Target="/ppt/slides/slide1.xml" Id="R63fafdcc26dd4b50" /><Relationship Type="http://schemas.openxmlformats.org/officeDocument/2006/relationships/slide" Target="/ppt/slides/slide2.xml" Id="R73932af009c746b0" /><Relationship Type="http://schemas.openxmlformats.org/officeDocument/2006/relationships/slide" Target="/ppt/slides/slide3.xml" Id="R4f63bf3d276b489f" /><Relationship Type="http://schemas.openxmlformats.org/officeDocument/2006/relationships/slide" Target="/ppt/slides/slide4.xml" Id="Rbe49ed2ce37d4885" /><Relationship Type="http://schemas.openxmlformats.org/officeDocument/2006/relationships/slide" Target="/ppt/slides/slide5.xml" Id="Rd2b6d197eb614972" /><Relationship Type="http://schemas.openxmlformats.org/officeDocument/2006/relationships/slide" Target="/ppt/slides/slide6.xml" Id="Ref5635e874114f91" /><Relationship Type="http://schemas.openxmlformats.org/officeDocument/2006/relationships/slide" Target="/ppt/slides/slide7.xml" Id="R72496c400b04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4f34402ab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f6cb1acbe4eeb" /><Relationship Type="http://schemas.openxmlformats.org/officeDocument/2006/relationships/theme" Target="/ppt/slideMasters/theme/theme1.xml" Id="R20269ff96924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f6cb1acbe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5f0e06bb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fb08df12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ef2f11dad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d5015d96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9f10497a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7718f87c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f50fc6a97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19 532 550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DJUVIK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