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4682e7cdb34e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35d9f393cb4007"/>
  </p:sldMasterIdLst>
  <p:sldIdLst>
    <p:sldId xmlns:r="http://schemas.openxmlformats.org/officeDocument/2006/relationships" id="256" r:id="Ra2655dcde7684134"/>
    <p:sldId xmlns:r="http://schemas.openxmlformats.org/officeDocument/2006/relationships" id="257" r:id="R1392eca4c53e4c8c"/>
    <p:sldId xmlns:r="http://schemas.openxmlformats.org/officeDocument/2006/relationships" id="258" r:id="R2ae1afdaf7d44a0d"/>
    <p:sldId xmlns:r="http://schemas.openxmlformats.org/officeDocument/2006/relationships" id="259" r:id="Re4791ca069744443"/>
    <p:sldId xmlns:r="http://schemas.openxmlformats.org/officeDocument/2006/relationships" id="260" r:id="R65c3f3103ee646d6"/>
    <p:sldId xmlns:r="http://schemas.openxmlformats.org/officeDocument/2006/relationships" id="261" r:id="Rf891f76a5184451f"/>
    <p:sldId xmlns:r="http://schemas.openxmlformats.org/officeDocument/2006/relationships" id="262" r:id="R420042e6c10440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5d9f393cb4007" /><Relationship Type="http://schemas.openxmlformats.org/officeDocument/2006/relationships/slide" Target="/ppt/slides/slide1.xml" Id="Ra2655dcde7684134" /><Relationship Type="http://schemas.openxmlformats.org/officeDocument/2006/relationships/slide" Target="/ppt/slides/slide2.xml" Id="R1392eca4c53e4c8c" /><Relationship Type="http://schemas.openxmlformats.org/officeDocument/2006/relationships/slide" Target="/ppt/slides/slide3.xml" Id="R2ae1afdaf7d44a0d" /><Relationship Type="http://schemas.openxmlformats.org/officeDocument/2006/relationships/slide" Target="/ppt/slides/slide4.xml" Id="Re4791ca069744443" /><Relationship Type="http://schemas.openxmlformats.org/officeDocument/2006/relationships/slide" Target="/ppt/slides/slide5.xml" Id="R65c3f3103ee646d6" /><Relationship Type="http://schemas.openxmlformats.org/officeDocument/2006/relationships/slide" Target="/ppt/slides/slide6.xml" Id="Rf891f76a5184451f" /><Relationship Type="http://schemas.openxmlformats.org/officeDocument/2006/relationships/slide" Target="/ppt/slides/slide7.xml" Id="R420042e6c10440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7a9b5f4c54c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def8655284a97" /><Relationship Type="http://schemas.openxmlformats.org/officeDocument/2006/relationships/theme" Target="/ppt/slideMasters/theme/theme1.xml" Id="R1e2a311748a14f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0def8655284a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788cf8c0747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bfdb3aa9845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b3dda8c6f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a905fe71649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b141342c343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98287bad047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40a4be17b4e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LANDSKAP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LANDSKAP INVEST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−196 134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1 474 276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6 993 714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7 022 951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LISBETH SYNNØVE 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ANDRE HANSEN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Rødslia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1622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95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per.andre1952@me.com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989 183 982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LANDSKAP INVEST AS</a:t>
            </a:r>
          </a:p>
        </p:txBody>
      </p:sp>
    </p:spTree>
  </p:cSld>
  <p:clrMapOvr>
    <a:masterClrMapping xmlns:a="http://schemas.openxmlformats.org/drawingml/2006/main"/>
  </p:clrMapOvr>
</p:sld>
</file>