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d6b1cfbc024d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8394ea64f2470a"/>
  </p:sldMasterIdLst>
  <p:sldIdLst>
    <p:sldId xmlns:r="http://schemas.openxmlformats.org/officeDocument/2006/relationships" id="256" r:id="R284b018ec6d147e8"/>
    <p:sldId xmlns:r="http://schemas.openxmlformats.org/officeDocument/2006/relationships" id="257" r:id="Rb600920c9d9343cf"/>
    <p:sldId xmlns:r="http://schemas.openxmlformats.org/officeDocument/2006/relationships" id="258" r:id="Rfded8f2abe9a42ff"/>
    <p:sldId xmlns:r="http://schemas.openxmlformats.org/officeDocument/2006/relationships" id="259" r:id="Ra62fc25d51564822"/>
    <p:sldId xmlns:r="http://schemas.openxmlformats.org/officeDocument/2006/relationships" id="260" r:id="R31ff569b55144efc"/>
    <p:sldId xmlns:r="http://schemas.openxmlformats.org/officeDocument/2006/relationships" id="261" r:id="Rcff21561f43049b6"/>
    <p:sldId xmlns:r="http://schemas.openxmlformats.org/officeDocument/2006/relationships" id="262" r:id="Ra02defd9bb9e4a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8394ea64f2470a" /><Relationship Type="http://schemas.openxmlformats.org/officeDocument/2006/relationships/slide" Target="/ppt/slides/slide1.xml" Id="R284b018ec6d147e8" /><Relationship Type="http://schemas.openxmlformats.org/officeDocument/2006/relationships/slide" Target="/ppt/slides/slide2.xml" Id="Rb600920c9d9343cf" /><Relationship Type="http://schemas.openxmlformats.org/officeDocument/2006/relationships/slide" Target="/ppt/slides/slide3.xml" Id="Rfded8f2abe9a42ff" /><Relationship Type="http://schemas.openxmlformats.org/officeDocument/2006/relationships/slide" Target="/ppt/slides/slide4.xml" Id="Ra62fc25d51564822" /><Relationship Type="http://schemas.openxmlformats.org/officeDocument/2006/relationships/slide" Target="/ppt/slides/slide5.xml" Id="R31ff569b55144efc" /><Relationship Type="http://schemas.openxmlformats.org/officeDocument/2006/relationships/slide" Target="/ppt/slides/slide6.xml" Id="Rcff21561f43049b6" /><Relationship Type="http://schemas.openxmlformats.org/officeDocument/2006/relationships/slide" Target="/ppt/slides/slide7.xml" Id="Ra02defd9bb9e4a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584165bb6741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408e93a874d72" /><Relationship Type="http://schemas.openxmlformats.org/officeDocument/2006/relationships/theme" Target="/ppt/slideMasters/theme/theme1.xml" Id="Reab4f94fccfa46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5408e93a874d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8b7e2e7b541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c7d840b0fe4a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34fa0e3d540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bde37b2ff49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5a8e11f2b41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2d190a1b44f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ace9f19b14d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JJR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JJR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−76 151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2 152 764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29 960 626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30 364 645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JOACHIM RAANAAS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Zinoberveien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989 185 381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