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80f047662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860d3b9924407"/>
  </p:sldMasterIdLst>
  <p:sldIdLst>
    <p:sldId xmlns:r="http://schemas.openxmlformats.org/officeDocument/2006/relationships" id="256" r:id="R2ceb6960500c4120"/>
    <p:sldId xmlns:r="http://schemas.openxmlformats.org/officeDocument/2006/relationships" id="257" r:id="R44790c9c367e482b"/>
    <p:sldId xmlns:r="http://schemas.openxmlformats.org/officeDocument/2006/relationships" id="258" r:id="R9ab3153953dc4e5a"/>
    <p:sldId xmlns:r="http://schemas.openxmlformats.org/officeDocument/2006/relationships" id="259" r:id="R442423ef5b9c433c"/>
    <p:sldId xmlns:r="http://schemas.openxmlformats.org/officeDocument/2006/relationships" id="260" r:id="Ra4dea241d62d4849"/>
    <p:sldId xmlns:r="http://schemas.openxmlformats.org/officeDocument/2006/relationships" id="261" r:id="Ra22950518b0946f0"/>
    <p:sldId xmlns:r="http://schemas.openxmlformats.org/officeDocument/2006/relationships" id="262" r:id="R25bd3bde5db5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860d3b9924407" /><Relationship Type="http://schemas.openxmlformats.org/officeDocument/2006/relationships/slide" Target="/ppt/slides/slide1.xml" Id="R2ceb6960500c4120" /><Relationship Type="http://schemas.openxmlformats.org/officeDocument/2006/relationships/slide" Target="/ppt/slides/slide2.xml" Id="R44790c9c367e482b" /><Relationship Type="http://schemas.openxmlformats.org/officeDocument/2006/relationships/slide" Target="/ppt/slides/slide3.xml" Id="R9ab3153953dc4e5a" /><Relationship Type="http://schemas.openxmlformats.org/officeDocument/2006/relationships/slide" Target="/ppt/slides/slide4.xml" Id="R442423ef5b9c433c" /><Relationship Type="http://schemas.openxmlformats.org/officeDocument/2006/relationships/slide" Target="/ppt/slides/slide5.xml" Id="Ra4dea241d62d4849" /><Relationship Type="http://schemas.openxmlformats.org/officeDocument/2006/relationships/slide" Target="/ppt/slides/slide6.xml" Id="Ra22950518b0946f0" /><Relationship Type="http://schemas.openxmlformats.org/officeDocument/2006/relationships/slide" Target="/ppt/slides/slide7.xml" Id="R25bd3bde5db5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d89bbf4d4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1de672144c8f" /><Relationship Type="http://schemas.openxmlformats.org/officeDocument/2006/relationships/theme" Target="/ppt/slideMasters/theme/theme1.xml" Id="R75aa13ace9fb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51de67214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6a57dc04f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26bd96924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ad82b9755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f6101da0d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4af628248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8d68926e7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b7653178e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12 171 908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12 206 555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KVALE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KVALE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RIMFELDT-KVALE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Bjarne Kvale, Oslovegen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bjakvale@online.no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