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67e23621644b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cf9a13f8d740c8"/>
  </p:sldMasterIdLst>
  <p:sldIdLst>
    <p:sldId xmlns:r="http://schemas.openxmlformats.org/officeDocument/2006/relationships" id="256" r:id="R0e7aeae8cc2448ae"/>
    <p:sldId xmlns:r="http://schemas.openxmlformats.org/officeDocument/2006/relationships" id="257" r:id="Rfa16d28a79ed4259"/>
    <p:sldId xmlns:r="http://schemas.openxmlformats.org/officeDocument/2006/relationships" id="258" r:id="R741cf78aac7b4828"/>
    <p:sldId xmlns:r="http://schemas.openxmlformats.org/officeDocument/2006/relationships" id="259" r:id="R80ca820192c1435e"/>
    <p:sldId xmlns:r="http://schemas.openxmlformats.org/officeDocument/2006/relationships" id="260" r:id="R3fa2e1fbaf984615"/>
    <p:sldId xmlns:r="http://schemas.openxmlformats.org/officeDocument/2006/relationships" id="261" r:id="Re0bfffbf51154827"/>
    <p:sldId xmlns:r="http://schemas.openxmlformats.org/officeDocument/2006/relationships" id="262" r:id="Re2354f9d75dc4e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cf9a13f8d740c8" /><Relationship Type="http://schemas.openxmlformats.org/officeDocument/2006/relationships/slide" Target="/ppt/slides/slide1.xml" Id="R0e7aeae8cc2448ae" /><Relationship Type="http://schemas.openxmlformats.org/officeDocument/2006/relationships/slide" Target="/ppt/slides/slide2.xml" Id="Rfa16d28a79ed4259" /><Relationship Type="http://schemas.openxmlformats.org/officeDocument/2006/relationships/slide" Target="/ppt/slides/slide3.xml" Id="R741cf78aac7b4828" /><Relationship Type="http://schemas.openxmlformats.org/officeDocument/2006/relationships/slide" Target="/ppt/slides/slide4.xml" Id="R80ca820192c1435e" /><Relationship Type="http://schemas.openxmlformats.org/officeDocument/2006/relationships/slide" Target="/ppt/slides/slide5.xml" Id="R3fa2e1fbaf984615" /><Relationship Type="http://schemas.openxmlformats.org/officeDocument/2006/relationships/slide" Target="/ppt/slides/slide6.xml" Id="Re0bfffbf51154827" /><Relationship Type="http://schemas.openxmlformats.org/officeDocument/2006/relationships/slide" Target="/ppt/slides/slide7.xml" Id="Re2354f9d75dc4e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e8cb14f1ec44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aec867e9a42fb" /><Relationship Type="http://schemas.openxmlformats.org/officeDocument/2006/relationships/theme" Target="/ppt/slideMasters/theme/theme1.xml" Id="Re98d7c19e79d45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faec867e9a42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60d8e062d4a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e76d12eeb4c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1ed0ae7d645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0ca068ea84a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bd9b5156d4f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7713959644a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b58a6805c44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OCEANA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OCEANA INVEST AS ble etablert [år] og holder til i Skåla.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1 682 460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1 479 949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5 236 584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11 324 602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18 446 884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SYLTE INGUNN MOLDEN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Sølsnes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6456 Skåla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989 188 259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