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526c58c2b540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647db6e1ce4637"/>
  </p:sldMasterIdLst>
  <p:sldIdLst>
    <p:sldId xmlns:r="http://schemas.openxmlformats.org/officeDocument/2006/relationships" id="256" r:id="R74c5d0c68c924838"/>
    <p:sldId xmlns:r="http://schemas.openxmlformats.org/officeDocument/2006/relationships" id="257" r:id="R96bf32e5b7934cd2"/>
    <p:sldId xmlns:r="http://schemas.openxmlformats.org/officeDocument/2006/relationships" id="258" r:id="R31d9ce098a914a5d"/>
    <p:sldId xmlns:r="http://schemas.openxmlformats.org/officeDocument/2006/relationships" id="259" r:id="R723286c16f20489f"/>
    <p:sldId xmlns:r="http://schemas.openxmlformats.org/officeDocument/2006/relationships" id="260" r:id="Rde7548b9b44c450e"/>
    <p:sldId xmlns:r="http://schemas.openxmlformats.org/officeDocument/2006/relationships" id="261" r:id="Rfc82cc39f4dc4377"/>
    <p:sldId xmlns:r="http://schemas.openxmlformats.org/officeDocument/2006/relationships" id="262" r:id="Rf1ee21c56d5b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47db6e1ce4637" /><Relationship Type="http://schemas.openxmlformats.org/officeDocument/2006/relationships/slide" Target="/ppt/slides/slide1.xml" Id="R74c5d0c68c924838" /><Relationship Type="http://schemas.openxmlformats.org/officeDocument/2006/relationships/slide" Target="/ppt/slides/slide2.xml" Id="R96bf32e5b7934cd2" /><Relationship Type="http://schemas.openxmlformats.org/officeDocument/2006/relationships/slide" Target="/ppt/slides/slide3.xml" Id="R31d9ce098a914a5d" /><Relationship Type="http://schemas.openxmlformats.org/officeDocument/2006/relationships/slide" Target="/ppt/slides/slide4.xml" Id="R723286c16f20489f" /><Relationship Type="http://schemas.openxmlformats.org/officeDocument/2006/relationships/slide" Target="/ppt/slides/slide5.xml" Id="Rde7548b9b44c450e" /><Relationship Type="http://schemas.openxmlformats.org/officeDocument/2006/relationships/slide" Target="/ppt/slides/slide6.xml" Id="Rfc82cc39f4dc4377" /><Relationship Type="http://schemas.openxmlformats.org/officeDocument/2006/relationships/slide" Target="/ppt/slides/slide7.xml" Id="Rf1ee21c56d5b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40fdb3a244e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f16a300d34d15" /><Relationship Type="http://schemas.openxmlformats.org/officeDocument/2006/relationships/theme" Target="/ppt/slideMasters/theme/theme1.xml" Id="Rccfa1f4a9f78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ff16a300d34d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c19a435cf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6b954577c4a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a994429b742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cf9f414864b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edd836b2c45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9bf760d5c4a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e623d98b34b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N 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 HAUG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25 914 770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26 530 184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DYBWAD 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HAUG SOLBERG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NORMAN HAUG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N HAUG AS</a:t>
            </a:r>
          </a:p>
        </p:txBody>
      </p:sp>
    </p:spTree>
  </p:cSld>
  <p:clrMapOvr>
    <a:masterClrMapping xmlns:a="http://schemas.openxmlformats.org/drawingml/2006/main"/>
  </p:clrMapOvr>
</p:sld>
</file>