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fdc2c4a50845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308526e8ed4377"/>
  </p:sldMasterIdLst>
  <p:sldIdLst>
    <p:sldId xmlns:r="http://schemas.openxmlformats.org/officeDocument/2006/relationships" id="256" r:id="R2b2fcd27938f4ac3"/>
    <p:sldId xmlns:r="http://schemas.openxmlformats.org/officeDocument/2006/relationships" id="257" r:id="Raa5ea6707ef34191"/>
    <p:sldId xmlns:r="http://schemas.openxmlformats.org/officeDocument/2006/relationships" id="258" r:id="R802ca1f94c7d45d8"/>
    <p:sldId xmlns:r="http://schemas.openxmlformats.org/officeDocument/2006/relationships" id="259" r:id="R06fc3ce467f34ae5"/>
    <p:sldId xmlns:r="http://schemas.openxmlformats.org/officeDocument/2006/relationships" id="260" r:id="Reea959d868f344c0"/>
    <p:sldId xmlns:r="http://schemas.openxmlformats.org/officeDocument/2006/relationships" id="261" r:id="R295d721c414c4f75"/>
    <p:sldId xmlns:r="http://schemas.openxmlformats.org/officeDocument/2006/relationships" id="262" r:id="R5ad001fb525d4e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08526e8ed4377" /><Relationship Type="http://schemas.openxmlformats.org/officeDocument/2006/relationships/slide" Target="/ppt/slides/slide1.xml" Id="R2b2fcd27938f4ac3" /><Relationship Type="http://schemas.openxmlformats.org/officeDocument/2006/relationships/slide" Target="/ppt/slides/slide2.xml" Id="Raa5ea6707ef34191" /><Relationship Type="http://schemas.openxmlformats.org/officeDocument/2006/relationships/slide" Target="/ppt/slides/slide3.xml" Id="R802ca1f94c7d45d8" /><Relationship Type="http://schemas.openxmlformats.org/officeDocument/2006/relationships/slide" Target="/ppt/slides/slide4.xml" Id="R06fc3ce467f34ae5" /><Relationship Type="http://schemas.openxmlformats.org/officeDocument/2006/relationships/slide" Target="/ppt/slides/slide5.xml" Id="Reea959d868f344c0" /><Relationship Type="http://schemas.openxmlformats.org/officeDocument/2006/relationships/slide" Target="/ppt/slides/slide6.xml" Id="R295d721c414c4f75" /><Relationship Type="http://schemas.openxmlformats.org/officeDocument/2006/relationships/slide" Target="/ppt/slides/slide7.xml" Id="R5ad001fb525d4e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8f630549a46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14fcaaaa9495e" /><Relationship Type="http://schemas.openxmlformats.org/officeDocument/2006/relationships/theme" Target="/ppt/slideMasters/theme/theme1.xml" Id="R3cff179f4c1942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914fcaaaa949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6bde694604a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0fab534a34c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95a7b418543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02eb6d3c64f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2b21578ba4d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9bc902fab4a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b895303524e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ROAR SINGSTAD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989 189 719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