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66bc3cc98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c8e0f49b974b45"/>
  </p:sldMasterIdLst>
  <p:sldIdLst>
    <p:sldId xmlns:r="http://schemas.openxmlformats.org/officeDocument/2006/relationships" id="256" r:id="Rd8ec4be4aaf54844"/>
    <p:sldId xmlns:r="http://schemas.openxmlformats.org/officeDocument/2006/relationships" id="257" r:id="Rcb4bde2cba114685"/>
    <p:sldId xmlns:r="http://schemas.openxmlformats.org/officeDocument/2006/relationships" id="258" r:id="Rdf0add7fb6c74d44"/>
    <p:sldId xmlns:r="http://schemas.openxmlformats.org/officeDocument/2006/relationships" id="259" r:id="Rf806fc1ec96d427c"/>
    <p:sldId xmlns:r="http://schemas.openxmlformats.org/officeDocument/2006/relationships" id="260" r:id="R697c9b9f799d4121"/>
    <p:sldId xmlns:r="http://schemas.openxmlformats.org/officeDocument/2006/relationships" id="261" r:id="Rbd314954116b43c8"/>
    <p:sldId xmlns:r="http://schemas.openxmlformats.org/officeDocument/2006/relationships" id="262" r:id="R264a74295299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8e0f49b974b45" /><Relationship Type="http://schemas.openxmlformats.org/officeDocument/2006/relationships/slide" Target="/ppt/slides/slide1.xml" Id="Rd8ec4be4aaf54844" /><Relationship Type="http://schemas.openxmlformats.org/officeDocument/2006/relationships/slide" Target="/ppt/slides/slide2.xml" Id="Rcb4bde2cba114685" /><Relationship Type="http://schemas.openxmlformats.org/officeDocument/2006/relationships/slide" Target="/ppt/slides/slide3.xml" Id="Rdf0add7fb6c74d44" /><Relationship Type="http://schemas.openxmlformats.org/officeDocument/2006/relationships/slide" Target="/ppt/slides/slide4.xml" Id="Rf806fc1ec96d427c" /><Relationship Type="http://schemas.openxmlformats.org/officeDocument/2006/relationships/slide" Target="/ppt/slides/slide5.xml" Id="R697c9b9f799d4121" /><Relationship Type="http://schemas.openxmlformats.org/officeDocument/2006/relationships/slide" Target="/ppt/slides/slide6.xml" Id="Rbd314954116b43c8" /><Relationship Type="http://schemas.openxmlformats.org/officeDocument/2006/relationships/slide" Target="/ppt/slides/slide7.xml" Id="R264a74295299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d129b7dd6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63a682f664f20" /><Relationship Type="http://schemas.openxmlformats.org/officeDocument/2006/relationships/theme" Target="/ppt/slideMasters/theme/theme1.xml" Id="R3f0bb8cebd0f4b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63a682f664f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26cf0864e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e183caaf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9e430e755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397ef89d8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394bbfdfa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1b0d8307b4c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6f99e40a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ESTIA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ESTIA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−1 721 027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16 038 078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16 137 785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SVARSTAD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ESTIA AS</a:t>
            </a:r>
          </a:p>
        </p:txBody>
      </p:sp>
    </p:spTree>
  </p:cSld>
  <p:clrMapOvr>
    <a:masterClrMapping xmlns:a="http://schemas.openxmlformats.org/drawingml/2006/main"/>
  </p:clrMapOvr>
</p:sld>
</file>