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7ea244bc1b741d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3fd1ce7c08b4d10"/>
  </p:sldMasterIdLst>
  <p:sldIdLst>
    <p:sldId xmlns:r="http://schemas.openxmlformats.org/officeDocument/2006/relationships" id="256" r:id="R1cf4b604ae094192"/>
    <p:sldId xmlns:r="http://schemas.openxmlformats.org/officeDocument/2006/relationships" id="257" r:id="R6cbb0ff0441f4c56"/>
    <p:sldId xmlns:r="http://schemas.openxmlformats.org/officeDocument/2006/relationships" id="258" r:id="Rc7cb45397aff41f7"/>
    <p:sldId xmlns:r="http://schemas.openxmlformats.org/officeDocument/2006/relationships" id="259" r:id="R6820438bd5924783"/>
    <p:sldId xmlns:r="http://schemas.openxmlformats.org/officeDocument/2006/relationships" id="260" r:id="R7585c892c0574b5f"/>
    <p:sldId xmlns:r="http://schemas.openxmlformats.org/officeDocument/2006/relationships" id="261" r:id="R498f4aade70d4c3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3fd1ce7c08b4d10" /><Relationship Type="http://schemas.openxmlformats.org/officeDocument/2006/relationships/slide" Target="/ppt/slides/slide1.xml" Id="R1cf4b604ae094192" /><Relationship Type="http://schemas.openxmlformats.org/officeDocument/2006/relationships/slide" Target="/ppt/slides/slide2.xml" Id="R6cbb0ff0441f4c56" /><Relationship Type="http://schemas.openxmlformats.org/officeDocument/2006/relationships/slide" Target="/ppt/slides/slide3.xml" Id="Rc7cb45397aff41f7" /><Relationship Type="http://schemas.openxmlformats.org/officeDocument/2006/relationships/slide" Target="/ppt/slides/slide4.xml" Id="R6820438bd5924783" /><Relationship Type="http://schemas.openxmlformats.org/officeDocument/2006/relationships/slide" Target="/ppt/slides/slide5.xml" Id="R7585c892c0574b5f" /><Relationship Type="http://schemas.openxmlformats.org/officeDocument/2006/relationships/slide" Target="/ppt/slides/slide6.xml" Id="R498f4aade70d4c3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80faaeae96f4da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06143ba2f6849cd" /><Relationship Type="http://schemas.openxmlformats.org/officeDocument/2006/relationships/theme" Target="/ppt/slideMasters/theme/theme1.xml" Id="R6816f4ddc74e48d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06143ba2f6849c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f1644774408417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7fe79e2f04c4e6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14a0b51b5a744b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7a91ebd00c84ca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542b8fde457494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2d9e3f81816456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RAVI INVESTERING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RAVI INVESTERING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RAVI INVESTERING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RAVI INVESTERING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RAVI INVESTERING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RAVI INVESTERING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Havnevegen 289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7550 Hommelvik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989 190 814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RAVI INVESTERING AS</a:t>
            </a:r>
          </a:p>
        </p:txBody>
      </p:sp>
    </p:spTree>
  </p:cSld>
  <p:clrMapOvr>
    <a:masterClrMapping xmlns:a="http://schemas.openxmlformats.org/drawingml/2006/main"/>
  </p:clrMapOvr>
</p:sld>
</file>