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451f48597b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84662b0194ef3"/>
  </p:sldMasterIdLst>
  <p:sldIdLst>
    <p:sldId xmlns:r="http://schemas.openxmlformats.org/officeDocument/2006/relationships" id="256" r:id="R45dc204069ef4da3"/>
    <p:sldId xmlns:r="http://schemas.openxmlformats.org/officeDocument/2006/relationships" id="257" r:id="R8f516785150e4944"/>
    <p:sldId xmlns:r="http://schemas.openxmlformats.org/officeDocument/2006/relationships" id="258" r:id="R620ff64a401946ec"/>
    <p:sldId xmlns:r="http://schemas.openxmlformats.org/officeDocument/2006/relationships" id="259" r:id="Rb8e0b224c6134fa6"/>
    <p:sldId xmlns:r="http://schemas.openxmlformats.org/officeDocument/2006/relationships" id="260" r:id="Rc520c54a9a3e4d5c"/>
    <p:sldId xmlns:r="http://schemas.openxmlformats.org/officeDocument/2006/relationships" id="261" r:id="Re4c217f91f724719"/>
    <p:sldId xmlns:r="http://schemas.openxmlformats.org/officeDocument/2006/relationships" id="262" r:id="Rfa0f4cf28467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84662b0194ef3" /><Relationship Type="http://schemas.openxmlformats.org/officeDocument/2006/relationships/slide" Target="/ppt/slides/slide1.xml" Id="R45dc204069ef4da3" /><Relationship Type="http://schemas.openxmlformats.org/officeDocument/2006/relationships/slide" Target="/ppt/slides/slide2.xml" Id="R8f516785150e4944" /><Relationship Type="http://schemas.openxmlformats.org/officeDocument/2006/relationships/slide" Target="/ppt/slides/slide3.xml" Id="R620ff64a401946ec" /><Relationship Type="http://schemas.openxmlformats.org/officeDocument/2006/relationships/slide" Target="/ppt/slides/slide4.xml" Id="Rb8e0b224c6134fa6" /><Relationship Type="http://schemas.openxmlformats.org/officeDocument/2006/relationships/slide" Target="/ppt/slides/slide5.xml" Id="Rc520c54a9a3e4d5c" /><Relationship Type="http://schemas.openxmlformats.org/officeDocument/2006/relationships/slide" Target="/ppt/slides/slide6.xml" Id="Re4c217f91f724719" /><Relationship Type="http://schemas.openxmlformats.org/officeDocument/2006/relationships/slide" Target="/ppt/slides/slide7.xml" Id="Rfa0f4cf28467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5ba714ab6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17f5dee34ffa" /><Relationship Type="http://schemas.openxmlformats.org/officeDocument/2006/relationships/theme" Target="/ppt/slideMasters/theme/theme1.xml" Id="Rab2bf36d770b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017f5dee3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e276146df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49caf09d1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630af5074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bae24354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ee3cd243a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84b0b89b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0dddfec3f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 INVESTERING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97 637 204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FJELLSETH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