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eebaef4a4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fb1074bc64301"/>
  </p:sldMasterIdLst>
  <p:sldIdLst>
    <p:sldId xmlns:r="http://schemas.openxmlformats.org/officeDocument/2006/relationships" id="256" r:id="Re5695d6fd91c4a88"/>
    <p:sldId xmlns:r="http://schemas.openxmlformats.org/officeDocument/2006/relationships" id="257" r:id="Re1d71a11529b49d7"/>
    <p:sldId xmlns:r="http://schemas.openxmlformats.org/officeDocument/2006/relationships" id="258" r:id="Radc0d63542b44b31"/>
    <p:sldId xmlns:r="http://schemas.openxmlformats.org/officeDocument/2006/relationships" id="259" r:id="R179b0f33aefa4e15"/>
    <p:sldId xmlns:r="http://schemas.openxmlformats.org/officeDocument/2006/relationships" id="260" r:id="Rf1a881c6da044f24"/>
    <p:sldId xmlns:r="http://schemas.openxmlformats.org/officeDocument/2006/relationships" id="261" r:id="R7f592135b6784ac0"/>
    <p:sldId xmlns:r="http://schemas.openxmlformats.org/officeDocument/2006/relationships" id="262" r:id="Rff8584b18fdb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fb1074bc64301" /><Relationship Type="http://schemas.openxmlformats.org/officeDocument/2006/relationships/slide" Target="/ppt/slides/slide1.xml" Id="Re5695d6fd91c4a88" /><Relationship Type="http://schemas.openxmlformats.org/officeDocument/2006/relationships/slide" Target="/ppt/slides/slide2.xml" Id="Re1d71a11529b49d7" /><Relationship Type="http://schemas.openxmlformats.org/officeDocument/2006/relationships/slide" Target="/ppt/slides/slide3.xml" Id="Radc0d63542b44b31" /><Relationship Type="http://schemas.openxmlformats.org/officeDocument/2006/relationships/slide" Target="/ppt/slides/slide4.xml" Id="R179b0f33aefa4e15" /><Relationship Type="http://schemas.openxmlformats.org/officeDocument/2006/relationships/slide" Target="/ppt/slides/slide5.xml" Id="Rf1a881c6da044f24" /><Relationship Type="http://schemas.openxmlformats.org/officeDocument/2006/relationships/slide" Target="/ppt/slides/slide6.xml" Id="R7f592135b6784ac0" /><Relationship Type="http://schemas.openxmlformats.org/officeDocument/2006/relationships/slide" Target="/ppt/slides/slide7.xml" Id="Rff8584b18fdb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c297d3f5a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dd61ac084a20" /><Relationship Type="http://schemas.openxmlformats.org/officeDocument/2006/relationships/theme" Target="/ppt/slideMasters/theme/theme1.xml" Id="Rc08905fe19e1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4dd61ac08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e3a4d856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cff441d1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2829b92e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b86dc7ab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2e88c486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0b3b8926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2e6e1ce8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R&amp;R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R&amp;R HOLDING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6 562 385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GUNNAR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Bergenevegen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