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606f356b8746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a9d60f7041410f"/>
  </p:sldMasterIdLst>
  <p:sldIdLst>
    <p:sldId xmlns:r="http://schemas.openxmlformats.org/officeDocument/2006/relationships" id="256" r:id="R67cb126ff1234a82"/>
    <p:sldId xmlns:r="http://schemas.openxmlformats.org/officeDocument/2006/relationships" id="257" r:id="R87408f7e7aba43ab"/>
    <p:sldId xmlns:r="http://schemas.openxmlformats.org/officeDocument/2006/relationships" id="258" r:id="R9c50994e3c274349"/>
    <p:sldId xmlns:r="http://schemas.openxmlformats.org/officeDocument/2006/relationships" id="259" r:id="Rfd7c0d3b040641cf"/>
    <p:sldId xmlns:r="http://schemas.openxmlformats.org/officeDocument/2006/relationships" id="260" r:id="R72e569864d8f43d6"/>
    <p:sldId xmlns:r="http://schemas.openxmlformats.org/officeDocument/2006/relationships" id="261" r:id="R14fd68f9b1fb428e"/>
    <p:sldId xmlns:r="http://schemas.openxmlformats.org/officeDocument/2006/relationships" id="262" r:id="R3e73cb0e361d48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a9d60f7041410f" /><Relationship Type="http://schemas.openxmlformats.org/officeDocument/2006/relationships/slide" Target="/ppt/slides/slide1.xml" Id="R67cb126ff1234a82" /><Relationship Type="http://schemas.openxmlformats.org/officeDocument/2006/relationships/slide" Target="/ppt/slides/slide2.xml" Id="R87408f7e7aba43ab" /><Relationship Type="http://schemas.openxmlformats.org/officeDocument/2006/relationships/slide" Target="/ppt/slides/slide3.xml" Id="R9c50994e3c274349" /><Relationship Type="http://schemas.openxmlformats.org/officeDocument/2006/relationships/slide" Target="/ppt/slides/slide4.xml" Id="Rfd7c0d3b040641cf" /><Relationship Type="http://schemas.openxmlformats.org/officeDocument/2006/relationships/slide" Target="/ppt/slides/slide5.xml" Id="R72e569864d8f43d6" /><Relationship Type="http://schemas.openxmlformats.org/officeDocument/2006/relationships/slide" Target="/ppt/slides/slide6.xml" Id="R14fd68f9b1fb428e" /><Relationship Type="http://schemas.openxmlformats.org/officeDocument/2006/relationships/slide" Target="/ppt/slides/slide7.xml" Id="R3e73cb0e361d48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8d07ddf6e847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36abd1bd84bcd" /><Relationship Type="http://schemas.openxmlformats.org/officeDocument/2006/relationships/theme" Target="/ppt/slideMasters/theme/theme1.xml" Id="Ra0fd8f4b56424e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136abd1bd84b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f79d5120f4e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4384e844645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cd24509dc48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76419aff041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93c65e8f540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0db74f3d94f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066774f4144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TBT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−121 764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821 069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13 103 868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13 131 736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TØNNES BERNHARD TØNNESEN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Salhusvegen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67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989 191 861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TBT AS</a:t>
            </a:r>
          </a:p>
        </p:txBody>
      </p:sp>
    </p:spTree>
  </p:cSld>
  <p:clrMapOvr>
    <a:masterClrMapping xmlns:a="http://schemas.openxmlformats.org/drawingml/2006/main"/>
  </p:clrMapOvr>
</p:sld>
</file>