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76dc6c9eb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ac72129fc441f"/>
  </p:sldMasterIdLst>
  <p:sldIdLst>
    <p:sldId xmlns:r="http://schemas.openxmlformats.org/officeDocument/2006/relationships" id="256" r:id="Rb36afa88d22d4fce"/>
    <p:sldId xmlns:r="http://schemas.openxmlformats.org/officeDocument/2006/relationships" id="257" r:id="R1b2ff7324fc2426e"/>
    <p:sldId xmlns:r="http://schemas.openxmlformats.org/officeDocument/2006/relationships" id="258" r:id="Ra2834b23150049f9"/>
    <p:sldId xmlns:r="http://schemas.openxmlformats.org/officeDocument/2006/relationships" id="259" r:id="Rb5681ed8dbd34cbb"/>
    <p:sldId xmlns:r="http://schemas.openxmlformats.org/officeDocument/2006/relationships" id="260" r:id="R15d34975c5b74eff"/>
    <p:sldId xmlns:r="http://schemas.openxmlformats.org/officeDocument/2006/relationships" id="261" r:id="Rf4bc6ed0eaf34a16"/>
    <p:sldId xmlns:r="http://schemas.openxmlformats.org/officeDocument/2006/relationships" id="262" r:id="R74c315960c83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ac72129fc441f" /><Relationship Type="http://schemas.openxmlformats.org/officeDocument/2006/relationships/slide" Target="/ppt/slides/slide1.xml" Id="Rb36afa88d22d4fce" /><Relationship Type="http://schemas.openxmlformats.org/officeDocument/2006/relationships/slide" Target="/ppt/slides/slide2.xml" Id="R1b2ff7324fc2426e" /><Relationship Type="http://schemas.openxmlformats.org/officeDocument/2006/relationships/slide" Target="/ppt/slides/slide3.xml" Id="Ra2834b23150049f9" /><Relationship Type="http://schemas.openxmlformats.org/officeDocument/2006/relationships/slide" Target="/ppt/slides/slide4.xml" Id="Rb5681ed8dbd34cbb" /><Relationship Type="http://schemas.openxmlformats.org/officeDocument/2006/relationships/slide" Target="/ppt/slides/slide5.xml" Id="R15d34975c5b74eff" /><Relationship Type="http://schemas.openxmlformats.org/officeDocument/2006/relationships/slide" Target="/ppt/slides/slide6.xml" Id="Rf4bc6ed0eaf34a16" /><Relationship Type="http://schemas.openxmlformats.org/officeDocument/2006/relationships/slide" Target="/ppt/slides/slide7.xml" Id="R74c315960c83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1b6ec55a8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edd9d26644b2" /><Relationship Type="http://schemas.openxmlformats.org/officeDocument/2006/relationships/theme" Target="/ppt/slideMasters/theme/theme1.xml" Id="R5dd4922a7560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7edd9d266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ef9086391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cff9ac89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ef61162f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570cfaa4e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da42f4fef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800f3e8d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753149dd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KARI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81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