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9f64fcb3074d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cc9bf1c01541ee"/>
  </p:sldMasterIdLst>
  <p:sldIdLst>
    <p:sldId xmlns:r="http://schemas.openxmlformats.org/officeDocument/2006/relationships" id="256" r:id="Reb29c619de8043e1"/>
    <p:sldId xmlns:r="http://schemas.openxmlformats.org/officeDocument/2006/relationships" id="257" r:id="R9f25d02885c6412f"/>
    <p:sldId xmlns:r="http://schemas.openxmlformats.org/officeDocument/2006/relationships" id="258" r:id="R77003878567e475b"/>
    <p:sldId xmlns:r="http://schemas.openxmlformats.org/officeDocument/2006/relationships" id="259" r:id="R211d7038ef1c4864"/>
    <p:sldId xmlns:r="http://schemas.openxmlformats.org/officeDocument/2006/relationships" id="260" r:id="R8b98baba91b84572"/>
    <p:sldId xmlns:r="http://schemas.openxmlformats.org/officeDocument/2006/relationships" id="261" r:id="Rfc9429d6b11a4205"/>
    <p:sldId xmlns:r="http://schemas.openxmlformats.org/officeDocument/2006/relationships" id="262" r:id="R1c6e651851b74b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cc9bf1c01541ee" /><Relationship Type="http://schemas.openxmlformats.org/officeDocument/2006/relationships/slide" Target="/ppt/slides/slide1.xml" Id="Reb29c619de8043e1" /><Relationship Type="http://schemas.openxmlformats.org/officeDocument/2006/relationships/slide" Target="/ppt/slides/slide2.xml" Id="R9f25d02885c6412f" /><Relationship Type="http://schemas.openxmlformats.org/officeDocument/2006/relationships/slide" Target="/ppt/slides/slide3.xml" Id="R77003878567e475b" /><Relationship Type="http://schemas.openxmlformats.org/officeDocument/2006/relationships/slide" Target="/ppt/slides/slide4.xml" Id="R211d7038ef1c4864" /><Relationship Type="http://schemas.openxmlformats.org/officeDocument/2006/relationships/slide" Target="/ppt/slides/slide5.xml" Id="R8b98baba91b84572" /><Relationship Type="http://schemas.openxmlformats.org/officeDocument/2006/relationships/slide" Target="/ppt/slides/slide6.xml" Id="Rfc9429d6b11a4205" /><Relationship Type="http://schemas.openxmlformats.org/officeDocument/2006/relationships/slide" Target="/ppt/slides/slide7.xml" Id="R1c6e651851b74b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4c66c2b3e644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2abfc3ef04a1e" /><Relationship Type="http://schemas.openxmlformats.org/officeDocument/2006/relationships/theme" Target="/ppt/slideMasters/theme/theme1.xml" Id="R06c169acd3b944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92abfc3ef04a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31ded3aa643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4d21dbc3746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de54410ae41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bee07c34746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dedb42c7b49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acc093ed541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361d7a10449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HALAAS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−131 413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7 739 972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135 071 053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143 127 221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FREDRIK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JAN ALEKSANDER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MORTEN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PER HAAKON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PER-EINAR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Flintegata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6510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989 194 186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