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6846b98e1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f3d7990954689"/>
  </p:sldMasterIdLst>
  <p:sldIdLst>
    <p:sldId xmlns:r="http://schemas.openxmlformats.org/officeDocument/2006/relationships" id="256" r:id="R862e5ae254884eea"/>
    <p:sldId xmlns:r="http://schemas.openxmlformats.org/officeDocument/2006/relationships" id="257" r:id="R9eb512c0ef7d4e54"/>
    <p:sldId xmlns:r="http://schemas.openxmlformats.org/officeDocument/2006/relationships" id="258" r:id="Rd11ad611fdd246dd"/>
    <p:sldId xmlns:r="http://schemas.openxmlformats.org/officeDocument/2006/relationships" id="259" r:id="Racd07b249bde4d05"/>
    <p:sldId xmlns:r="http://schemas.openxmlformats.org/officeDocument/2006/relationships" id="260" r:id="Rf11c1bd37ee64c1b"/>
    <p:sldId xmlns:r="http://schemas.openxmlformats.org/officeDocument/2006/relationships" id="261" r:id="R20c42c3f0167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3d7990954689" /><Relationship Type="http://schemas.openxmlformats.org/officeDocument/2006/relationships/slide" Target="/ppt/slides/slide1.xml" Id="R862e5ae254884eea" /><Relationship Type="http://schemas.openxmlformats.org/officeDocument/2006/relationships/slide" Target="/ppt/slides/slide2.xml" Id="R9eb512c0ef7d4e54" /><Relationship Type="http://schemas.openxmlformats.org/officeDocument/2006/relationships/slide" Target="/ppt/slides/slide3.xml" Id="Rd11ad611fdd246dd" /><Relationship Type="http://schemas.openxmlformats.org/officeDocument/2006/relationships/slide" Target="/ppt/slides/slide4.xml" Id="Racd07b249bde4d05" /><Relationship Type="http://schemas.openxmlformats.org/officeDocument/2006/relationships/slide" Target="/ppt/slides/slide5.xml" Id="Rf11c1bd37ee64c1b" /><Relationship Type="http://schemas.openxmlformats.org/officeDocument/2006/relationships/slide" Target="/ppt/slides/slide6.xml" Id="R20c42c3f0167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791512a8b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490b0c6f49f6" /><Relationship Type="http://schemas.openxmlformats.org/officeDocument/2006/relationships/theme" Target="/ppt/slideMasters/theme/theme1.xml" Id="R541330752c13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4490b0c6f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4861a7ae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d95fa689a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afaa5398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25827abf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59169735f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cbd2a899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