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ca929d2e484b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229772f044927"/>
  </p:sldMasterIdLst>
  <p:sldIdLst>
    <p:sldId xmlns:r="http://schemas.openxmlformats.org/officeDocument/2006/relationships" id="256" r:id="R276c2b3e7a544952"/>
    <p:sldId xmlns:r="http://schemas.openxmlformats.org/officeDocument/2006/relationships" id="257" r:id="Rb00f52c6bc5c4ba8"/>
    <p:sldId xmlns:r="http://schemas.openxmlformats.org/officeDocument/2006/relationships" id="258" r:id="R9343cc35e5ec4f95"/>
    <p:sldId xmlns:r="http://schemas.openxmlformats.org/officeDocument/2006/relationships" id="259" r:id="Rf69c5d1d96f44af2"/>
    <p:sldId xmlns:r="http://schemas.openxmlformats.org/officeDocument/2006/relationships" id="260" r:id="R526aabd728d940d8"/>
    <p:sldId xmlns:r="http://schemas.openxmlformats.org/officeDocument/2006/relationships" id="261" r:id="R51a2954ac0904968"/>
    <p:sldId xmlns:r="http://schemas.openxmlformats.org/officeDocument/2006/relationships" id="262" r:id="Ref49f8d7b0d846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229772f044927" /><Relationship Type="http://schemas.openxmlformats.org/officeDocument/2006/relationships/slide" Target="/ppt/slides/slide1.xml" Id="R276c2b3e7a544952" /><Relationship Type="http://schemas.openxmlformats.org/officeDocument/2006/relationships/slide" Target="/ppt/slides/slide2.xml" Id="Rb00f52c6bc5c4ba8" /><Relationship Type="http://schemas.openxmlformats.org/officeDocument/2006/relationships/slide" Target="/ppt/slides/slide3.xml" Id="R9343cc35e5ec4f95" /><Relationship Type="http://schemas.openxmlformats.org/officeDocument/2006/relationships/slide" Target="/ppt/slides/slide4.xml" Id="Rf69c5d1d96f44af2" /><Relationship Type="http://schemas.openxmlformats.org/officeDocument/2006/relationships/slide" Target="/ppt/slides/slide5.xml" Id="R526aabd728d940d8" /><Relationship Type="http://schemas.openxmlformats.org/officeDocument/2006/relationships/slide" Target="/ppt/slides/slide6.xml" Id="R51a2954ac0904968" /><Relationship Type="http://schemas.openxmlformats.org/officeDocument/2006/relationships/slide" Target="/ppt/slides/slide7.xml" Id="Ref49f8d7b0d846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4c81c048a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8f34d34004a2c" /><Relationship Type="http://schemas.openxmlformats.org/officeDocument/2006/relationships/theme" Target="/ppt/slideMasters/theme/theme1.xml" Id="R9500f5150309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a8f34d3400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5d3ac5fe1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7fecadedf41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db0d9c677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12a67c09b4a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bb4b619a44b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7b304feef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95c1c4c2147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BME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43 393 559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45 065 487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Petersen, Bygdøy allé 56C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