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3ae2bfc3e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acc5df7b94db9"/>
  </p:sldMasterIdLst>
  <p:sldIdLst>
    <p:sldId xmlns:r="http://schemas.openxmlformats.org/officeDocument/2006/relationships" id="256" r:id="R902be759fec5434d"/>
    <p:sldId xmlns:r="http://schemas.openxmlformats.org/officeDocument/2006/relationships" id="257" r:id="R0ace91bd84b448cf"/>
    <p:sldId xmlns:r="http://schemas.openxmlformats.org/officeDocument/2006/relationships" id="258" r:id="R11936738d2f4424b"/>
    <p:sldId xmlns:r="http://schemas.openxmlformats.org/officeDocument/2006/relationships" id="259" r:id="Rb439ef144d834a1f"/>
    <p:sldId xmlns:r="http://schemas.openxmlformats.org/officeDocument/2006/relationships" id="260" r:id="R48979a98c2404a99"/>
    <p:sldId xmlns:r="http://schemas.openxmlformats.org/officeDocument/2006/relationships" id="261" r:id="R2cb640bb92fd4e7b"/>
    <p:sldId xmlns:r="http://schemas.openxmlformats.org/officeDocument/2006/relationships" id="262" r:id="R53af23e9dc6e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acc5df7b94db9" /><Relationship Type="http://schemas.openxmlformats.org/officeDocument/2006/relationships/slide" Target="/ppt/slides/slide1.xml" Id="R902be759fec5434d" /><Relationship Type="http://schemas.openxmlformats.org/officeDocument/2006/relationships/slide" Target="/ppt/slides/slide2.xml" Id="R0ace91bd84b448cf" /><Relationship Type="http://schemas.openxmlformats.org/officeDocument/2006/relationships/slide" Target="/ppt/slides/slide3.xml" Id="R11936738d2f4424b" /><Relationship Type="http://schemas.openxmlformats.org/officeDocument/2006/relationships/slide" Target="/ppt/slides/slide4.xml" Id="Rb439ef144d834a1f" /><Relationship Type="http://schemas.openxmlformats.org/officeDocument/2006/relationships/slide" Target="/ppt/slides/slide5.xml" Id="R48979a98c2404a99" /><Relationship Type="http://schemas.openxmlformats.org/officeDocument/2006/relationships/slide" Target="/ppt/slides/slide6.xml" Id="R2cb640bb92fd4e7b" /><Relationship Type="http://schemas.openxmlformats.org/officeDocument/2006/relationships/slide" Target="/ppt/slides/slide7.xml" Id="R53af23e9dc6e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4ab50b09a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0e8a54d364475" /><Relationship Type="http://schemas.openxmlformats.org/officeDocument/2006/relationships/theme" Target="/ppt/slideMasters/theme/theme1.xml" Id="R4fcc11de2100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b0e8a54d36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dbb64256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6472757f2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c5520c397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5a9b50ec8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13b104a03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5ee8cdeb041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ee536b6bc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517 955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30 407 706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31 544 115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AURSTAD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AURSTAD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ELISABETH AURSTAD LØVSTAD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HJORTHAUG AURSTAD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Engesetvegen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AURSTAD HOLDING AS</a:t>
            </a:r>
          </a:p>
        </p:txBody>
      </p:sp>
    </p:spTree>
  </p:cSld>
  <p:clrMapOvr>
    <a:masterClrMapping xmlns:a="http://schemas.openxmlformats.org/drawingml/2006/main"/>
  </p:clrMapOvr>
</p:sld>
</file>