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0af7bb09e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516d7b21f48cd"/>
  </p:sldMasterIdLst>
  <p:sldIdLst>
    <p:sldId xmlns:r="http://schemas.openxmlformats.org/officeDocument/2006/relationships" id="256" r:id="Radfa49db93664901"/>
    <p:sldId xmlns:r="http://schemas.openxmlformats.org/officeDocument/2006/relationships" id="257" r:id="R4c884dba240d43bc"/>
    <p:sldId xmlns:r="http://schemas.openxmlformats.org/officeDocument/2006/relationships" id="258" r:id="Rd0d2e7e7c9af4b12"/>
    <p:sldId xmlns:r="http://schemas.openxmlformats.org/officeDocument/2006/relationships" id="259" r:id="R82ea50417b4045b9"/>
    <p:sldId xmlns:r="http://schemas.openxmlformats.org/officeDocument/2006/relationships" id="260" r:id="R6432da49aa1649b6"/>
    <p:sldId xmlns:r="http://schemas.openxmlformats.org/officeDocument/2006/relationships" id="261" r:id="Rb53624c41b49472d"/>
    <p:sldId xmlns:r="http://schemas.openxmlformats.org/officeDocument/2006/relationships" id="262" r:id="R024449b994a4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516d7b21f48cd" /><Relationship Type="http://schemas.openxmlformats.org/officeDocument/2006/relationships/slide" Target="/ppt/slides/slide1.xml" Id="Radfa49db93664901" /><Relationship Type="http://schemas.openxmlformats.org/officeDocument/2006/relationships/slide" Target="/ppt/slides/slide2.xml" Id="R4c884dba240d43bc" /><Relationship Type="http://schemas.openxmlformats.org/officeDocument/2006/relationships/slide" Target="/ppt/slides/slide3.xml" Id="Rd0d2e7e7c9af4b12" /><Relationship Type="http://schemas.openxmlformats.org/officeDocument/2006/relationships/slide" Target="/ppt/slides/slide4.xml" Id="R82ea50417b4045b9" /><Relationship Type="http://schemas.openxmlformats.org/officeDocument/2006/relationships/slide" Target="/ppt/slides/slide5.xml" Id="R6432da49aa1649b6" /><Relationship Type="http://schemas.openxmlformats.org/officeDocument/2006/relationships/slide" Target="/ppt/slides/slide6.xml" Id="Rb53624c41b49472d" /><Relationship Type="http://schemas.openxmlformats.org/officeDocument/2006/relationships/slide" Target="/ppt/slides/slide7.xml" Id="R024449b994a4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99aecb767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d02bda1c495b" /><Relationship Type="http://schemas.openxmlformats.org/officeDocument/2006/relationships/theme" Target="/ppt/slideMasters/theme/theme1.xml" Id="R810d9da7aaed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bd02bda1c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6263c59e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fa7127296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7194b068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c2618062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f8cf29664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635eb856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90e84b71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45 336 374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45 933 986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MIKAL HATLEN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