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c9c3dfc21dc4c5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941c760e18a49da"/>
  </p:sldMasterIdLst>
  <p:sldIdLst>
    <p:sldId xmlns:r="http://schemas.openxmlformats.org/officeDocument/2006/relationships" id="256" r:id="Rfcad5be054c147a7"/>
    <p:sldId xmlns:r="http://schemas.openxmlformats.org/officeDocument/2006/relationships" id="257" r:id="R110f86386fa74307"/>
    <p:sldId xmlns:r="http://schemas.openxmlformats.org/officeDocument/2006/relationships" id="258" r:id="Rd38572c744f445b2"/>
    <p:sldId xmlns:r="http://schemas.openxmlformats.org/officeDocument/2006/relationships" id="259" r:id="R3520003ddb864830"/>
    <p:sldId xmlns:r="http://schemas.openxmlformats.org/officeDocument/2006/relationships" id="260" r:id="R3b600a32d2114920"/>
    <p:sldId xmlns:r="http://schemas.openxmlformats.org/officeDocument/2006/relationships" id="261" r:id="Ra9feeff1e3684828"/>
    <p:sldId xmlns:r="http://schemas.openxmlformats.org/officeDocument/2006/relationships" id="262" r:id="R382d3734f9da4fe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41c760e18a49da" /><Relationship Type="http://schemas.openxmlformats.org/officeDocument/2006/relationships/slide" Target="/ppt/slides/slide1.xml" Id="Rfcad5be054c147a7" /><Relationship Type="http://schemas.openxmlformats.org/officeDocument/2006/relationships/slide" Target="/ppt/slides/slide2.xml" Id="R110f86386fa74307" /><Relationship Type="http://schemas.openxmlformats.org/officeDocument/2006/relationships/slide" Target="/ppt/slides/slide3.xml" Id="Rd38572c744f445b2" /><Relationship Type="http://schemas.openxmlformats.org/officeDocument/2006/relationships/slide" Target="/ppt/slides/slide4.xml" Id="R3520003ddb864830" /><Relationship Type="http://schemas.openxmlformats.org/officeDocument/2006/relationships/slide" Target="/ppt/slides/slide5.xml" Id="R3b600a32d2114920" /><Relationship Type="http://schemas.openxmlformats.org/officeDocument/2006/relationships/slide" Target="/ppt/slides/slide6.xml" Id="Ra9feeff1e3684828" /><Relationship Type="http://schemas.openxmlformats.org/officeDocument/2006/relationships/slide" Target="/ppt/slides/slide7.xml" Id="R382d3734f9da4fe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5f19db59c5497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6deb0874d44017" /><Relationship Type="http://schemas.openxmlformats.org/officeDocument/2006/relationships/theme" Target="/ppt/slideMasters/theme/theme1.xml" Id="R060f7cb9c9d747b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46deb0874d4401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6e407d8186409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9d054afbb54f5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1e45762bde426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314cf8caa14a1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6c3b1d4d56401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83f32b79cf439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88ed1911ee43d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AH FORVALTNING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AH FORVALTNING AS ble etablert [år] og holder til i Furnes.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−47 180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829 489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5 548 081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6 097 636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ARVE HOEL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Jessnesstranda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2320 Furnes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989 197 991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 FORVALTNING AS</a:t>
            </a:r>
          </a:p>
        </p:txBody>
      </p:sp>
    </p:spTree>
  </p:cSld>
  <p:clrMapOvr>
    <a:masterClrMapping xmlns:a="http://schemas.openxmlformats.org/drawingml/2006/main"/>
  </p:clrMapOvr>
</p:sld>
</file>