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78e5a9a63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d12b4aa9348b1"/>
  </p:sldMasterIdLst>
  <p:sldIdLst>
    <p:sldId xmlns:r="http://schemas.openxmlformats.org/officeDocument/2006/relationships" id="256" r:id="R8ee0253600204dc2"/>
    <p:sldId xmlns:r="http://schemas.openxmlformats.org/officeDocument/2006/relationships" id="257" r:id="Rb5cda2d44d4e49b3"/>
    <p:sldId xmlns:r="http://schemas.openxmlformats.org/officeDocument/2006/relationships" id="258" r:id="Ra19ee39a522e4adc"/>
    <p:sldId xmlns:r="http://schemas.openxmlformats.org/officeDocument/2006/relationships" id="259" r:id="R95544d5c0ea94cd5"/>
    <p:sldId xmlns:r="http://schemas.openxmlformats.org/officeDocument/2006/relationships" id="260" r:id="R7cc27b9b385a4eb7"/>
    <p:sldId xmlns:r="http://schemas.openxmlformats.org/officeDocument/2006/relationships" id="261" r:id="Rf8bbf07cc9954a3a"/>
    <p:sldId xmlns:r="http://schemas.openxmlformats.org/officeDocument/2006/relationships" id="262" r:id="Rf4a248ea6d51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d12b4aa9348b1" /><Relationship Type="http://schemas.openxmlformats.org/officeDocument/2006/relationships/slide" Target="/ppt/slides/slide1.xml" Id="R8ee0253600204dc2" /><Relationship Type="http://schemas.openxmlformats.org/officeDocument/2006/relationships/slide" Target="/ppt/slides/slide2.xml" Id="Rb5cda2d44d4e49b3" /><Relationship Type="http://schemas.openxmlformats.org/officeDocument/2006/relationships/slide" Target="/ppt/slides/slide3.xml" Id="Ra19ee39a522e4adc" /><Relationship Type="http://schemas.openxmlformats.org/officeDocument/2006/relationships/slide" Target="/ppt/slides/slide4.xml" Id="R95544d5c0ea94cd5" /><Relationship Type="http://schemas.openxmlformats.org/officeDocument/2006/relationships/slide" Target="/ppt/slides/slide5.xml" Id="R7cc27b9b385a4eb7" /><Relationship Type="http://schemas.openxmlformats.org/officeDocument/2006/relationships/slide" Target="/ppt/slides/slide6.xml" Id="Rf8bbf07cc9954a3a" /><Relationship Type="http://schemas.openxmlformats.org/officeDocument/2006/relationships/slide" Target="/ppt/slides/slide7.xml" Id="Rf4a248ea6d51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68fac941f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7426414594220" /><Relationship Type="http://schemas.openxmlformats.org/officeDocument/2006/relationships/theme" Target="/ppt/slideMasters/theme/theme1.xml" Id="R5e8dce61a4ff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742641459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b084582f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4c76ea24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e5e16c60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771cfe88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a43eaa8c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80ab74f5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5f5fa7aa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