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fb13d58fd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54a813c414fae"/>
  </p:sldMasterIdLst>
  <p:sldIdLst>
    <p:sldId xmlns:r="http://schemas.openxmlformats.org/officeDocument/2006/relationships" id="256" r:id="Rc452248d34b54f11"/>
    <p:sldId xmlns:r="http://schemas.openxmlformats.org/officeDocument/2006/relationships" id="257" r:id="R711b6ba71f7f4bbc"/>
    <p:sldId xmlns:r="http://schemas.openxmlformats.org/officeDocument/2006/relationships" id="258" r:id="R3dbb7c50888f4726"/>
    <p:sldId xmlns:r="http://schemas.openxmlformats.org/officeDocument/2006/relationships" id="259" r:id="R072595bbec654c4f"/>
    <p:sldId xmlns:r="http://schemas.openxmlformats.org/officeDocument/2006/relationships" id="260" r:id="R26ed1c6563524dd9"/>
    <p:sldId xmlns:r="http://schemas.openxmlformats.org/officeDocument/2006/relationships" id="261" r:id="R4d08a66d25f94098"/>
    <p:sldId xmlns:r="http://schemas.openxmlformats.org/officeDocument/2006/relationships" id="262" r:id="Rf8b44b5a1eec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54a813c414fae" /><Relationship Type="http://schemas.openxmlformats.org/officeDocument/2006/relationships/slide" Target="/ppt/slides/slide1.xml" Id="Rc452248d34b54f11" /><Relationship Type="http://schemas.openxmlformats.org/officeDocument/2006/relationships/slide" Target="/ppt/slides/slide2.xml" Id="R711b6ba71f7f4bbc" /><Relationship Type="http://schemas.openxmlformats.org/officeDocument/2006/relationships/slide" Target="/ppt/slides/slide3.xml" Id="R3dbb7c50888f4726" /><Relationship Type="http://schemas.openxmlformats.org/officeDocument/2006/relationships/slide" Target="/ppt/slides/slide4.xml" Id="R072595bbec654c4f" /><Relationship Type="http://schemas.openxmlformats.org/officeDocument/2006/relationships/slide" Target="/ppt/slides/slide5.xml" Id="R26ed1c6563524dd9" /><Relationship Type="http://schemas.openxmlformats.org/officeDocument/2006/relationships/slide" Target="/ppt/slides/slide6.xml" Id="R4d08a66d25f94098" /><Relationship Type="http://schemas.openxmlformats.org/officeDocument/2006/relationships/slide" Target="/ppt/slides/slide7.xml" Id="Rf8b44b5a1eec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8bd2f94b1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77143302c4948" /><Relationship Type="http://schemas.openxmlformats.org/officeDocument/2006/relationships/theme" Target="/ppt/slideMasters/theme/theme1.xml" Id="R756e2803a3f7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77143302c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4ed7334ad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06c3c469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4f169098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8b185b283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b0d730b39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1b68402bd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00465533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BIRGER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21 951 446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john-birger.saethre@elverum.toyota.no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