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439343625145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d597134b3b4bcb"/>
  </p:sldMasterIdLst>
  <p:sldIdLst>
    <p:sldId xmlns:r="http://schemas.openxmlformats.org/officeDocument/2006/relationships" id="256" r:id="R98bba094d7e141f3"/>
    <p:sldId xmlns:r="http://schemas.openxmlformats.org/officeDocument/2006/relationships" id="257" r:id="Ra189cc8ad1ad4c7b"/>
    <p:sldId xmlns:r="http://schemas.openxmlformats.org/officeDocument/2006/relationships" id="258" r:id="R823e326528514dde"/>
    <p:sldId xmlns:r="http://schemas.openxmlformats.org/officeDocument/2006/relationships" id="259" r:id="R987ad0bb5e184264"/>
    <p:sldId xmlns:r="http://schemas.openxmlformats.org/officeDocument/2006/relationships" id="260" r:id="R33b804ef2f304a93"/>
    <p:sldId xmlns:r="http://schemas.openxmlformats.org/officeDocument/2006/relationships" id="261" r:id="Radd347a89588498f"/>
    <p:sldId xmlns:r="http://schemas.openxmlformats.org/officeDocument/2006/relationships" id="262" r:id="R92d3c9aeeafe48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d597134b3b4bcb" /><Relationship Type="http://schemas.openxmlformats.org/officeDocument/2006/relationships/slide" Target="/ppt/slides/slide1.xml" Id="R98bba094d7e141f3" /><Relationship Type="http://schemas.openxmlformats.org/officeDocument/2006/relationships/slide" Target="/ppt/slides/slide2.xml" Id="Ra189cc8ad1ad4c7b" /><Relationship Type="http://schemas.openxmlformats.org/officeDocument/2006/relationships/slide" Target="/ppt/slides/slide3.xml" Id="R823e326528514dde" /><Relationship Type="http://schemas.openxmlformats.org/officeDocument/2006/relationships/slide" Target="/ppt/slides/slide4.xml" Id="R987ad0bb5e184264" /><Relationship Type="http://schemas.openxmlformats.org/officeDocument/2006/relationships/slide" Target="/ppt/slides/slide5.xml" Id="R33b804ef2f304a93" /><Relationship Type="http://schemas.openxmlformats.org/officeDocument/2006/relationships/slide" Target="/ppt/slides/slide6.xml" Id="Radd347a89588498f" /><Relationship Type="http://schemas.openxmlformats.org/officeDocument/2006/relationships/slide" Target="/ppt/slides/slide7.xml" Id="R92d3c9aeeafe48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a3ed50a7f43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d77fe5cb04ae1" /><Relationship Type="http://schemas.openxmlformats.org/officeDocument/2006/relationships/theme" Target="/ppt/slideMasters/theme/theme1.xml" Id="R454b347dfefa4f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2d77fe5cb04a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b798cb9ad4e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3dd55ebdd4f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93971600b42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41c533e7e43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1d0fde1694f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c351f4ef848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6f2e1f6c046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6 670 628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9 951 530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Mikkjel Fønhus veg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2407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SÆTHRE AS</a:t>
            </a:r>
          </a:p>
        </p:txBody>
      </p:sp>
    </p:spTree>
  </p:cSld>
  <p:clrMapOvr>
    <a:masterClrMapping xmlns:a="http://schemas.openxmlformats.org/drawingml/2006/main"/>
  </p:clrMapOvr>
</p:sld>
</file>