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5b653f8ba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53723f029d4737"/>
  </p:sldMasterIdLst>
  <p:sldIdLst>
    <p:sldId xmlns:r="http://schemas.openxmlformats.org/officeDocument/2006/relationships" id="256" r:id="R22db9493d1454c29"/>
    <p:sldId xmlns:r="http://schemas.openxmlformats.org/officeDocument/2006/relationships" id="257" r:id="R6161cbea63504675"/>
    <p:sldId xmlns:r="http://schemas.openxmlformats.org/officeDocument/2006/relationships" id="258" r:id="Rc08e7b7bafd7469b"/>
    <p:sldId xmlns:r="http://schemas.openxmlformats.org/officeDocument/2006/relationships" id="259" r:id="R2b6f3fac7af84d2b"/>
    <p:sldId xmlns:r="http://schemas.openxmlformats.org/officeDocument/2006/relationships" id="260" r:id="Rad98744d3abd42c6"/>
    <p:sldId xmlns:r="http://schemas.openxmlformats.org/officeDocument/2006/relationships" id="261" r:id="R1cc930e4435344b4"/>
    <p:sldId xmlns:r="http://schemas.openxmlformats.org/officeDocument/2006/relationships" id="262" r:id="Recda1994e25046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3723f029d4737" /><Relationship Type="http://schemas.openxmlformats.org/officeDocument/2006/relationships/slide" Target="/ppt/slides/slide1.xml" Id="R22db9493d1454c29" /><Relationship Type="http://schemas.openxmlformats.org/officeDocument/2006/relationships/slide" Target="/ppt/slides/slide2.xml" Id="R6161cbea63504675" /><Relationship Type="http://schemas.openxmlformats.org/officeDocument/2006/relationships/slide" Target="/ppt/slides/slide3.xml" Id="Rc08e7b7bafd7469b" /><Relationship Type="http://schemas.openxmlformats.org/officeDocument/2006/relationships/slide" Target="/ppt/slides/slide4.xml" Id="R2b6f3fac7af84d2b" /><Relationship Type="http://schemas.openxmlformats.org/officeDocument/2006/relationships/slide" Target="/ppt/slides/slide5.xml" Id="Rad98744d3abd42c6" /><Relationship Type="http://schemas.openxmlformats.org/officeDocument/2006/relationships/slide" Target="/ppt/slides/slide6.xml" Id="R1cc930e4435344b4" /><Relationship Type="http://schemas.openxmlformats.org/officeDocument/2006/relationships/slide" Target="/ppt/slides/slide7.xml" Id="Recda1994e25046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c71bca8244b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37c3c6bf542ef" /><Relationship Type="http://schemas.openxmlformats.org/officeDocument/2006/relationships/theme" Target="/ppt/slideMasters/theme/theme1.xml" Id="R9024f96dc17d40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37c3c6bf542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60ff87fe640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ef952d4ac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fdd113e91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fcbdeb17d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4fe915fa44b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57242c7844d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00ed6aa30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