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2a2e1c282848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475aa2ec9b4273"/>
  </p:sldMasterIdLst>
  <p:sldIdLst>
    <p:sldId xmlns:r="http://schemas.openxmlformats.org/officeDocument/2006/relationships" id="256" r:id="Rd8f1493ba1bf4a09"/>
    <p:sldId xmlns:r="http://schemas.openxmlformats.org/officeDocument/2006/relationships" id="257" r:id="R7c1b6dc2edfe4a14"/>
    <p:sldId xmlns:r="http://schemas.openxmlformats.org/officeDocument/2006/relationships" id="258" r:id="Re5976f48a5184625"/>
    <p:sldId xmlns:r="http://schemas.openxmlformats.org/officeDocument/2006/relationships" id="259" r:id="Rcacd390c3a2846a7"/>
    <p:sldId xmlns:r="http://schemas.openxmlformats.org/officeDocument/2006/relationships" id="260" r:id="R319f156b8ef9422c"/>
    <p:sldId xmlns:r="http://schemas.openxmlformats.org/officeDocument/2006/relationships" id="261" r:id="R3db523b3b06a46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475aa2ec9b4273" /><Relationship Type="http://schemas.openxmlformats.org/officeDocument/2006/relationships/slide" Target="/ppt/slides/slide1.xml" Id="Rd8f1493ba1bf4a09" /><Relationship Type="http://schemas.openxmlformats.org/officeDocument/2006/relationships/slide" Target="/ppt/slides/slide2.xml" Id="R7c1b6dc2edfe4a14" /><Relationship Type="http://schemas.openxmlformats.org/officeDocument/2006/relationships/slide" Target="/ppt/slides/slide3.xml" Id="Re5976f48a5184625" /><Relationship Type="http://schemas.openxmlformats.org/officeDocument/2006/relationships/slide" Target="/ppt/slides/slide4.xml" Id="Rcacd390c3a2846a7" /><Relationship Type="http://schemas.openxmlformats.org/officeDocument/2006/relationships/slide" Target="/ppt/slides/slide5.xml" Id="R319f156b8ef9422c" /><Relationship Type="http://schemas.openxmlformats.org/officeDocument/2006/relationships/slide" Target="/ppt/slides/slide6.xml" Id="R3db523b3b06a46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ba36b342be43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29f1b69e244e7" /><Relationship Type="http://schemas.openxmlformats.org/officeDocument/2006/relationships/theme" Target="/ppt/slideMasters/theme/theme1.xml" Id="R957bc65db9dc4d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529f1b69e244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ae1e07f9d44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77fa703e347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9542e31dc4e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854ee84184c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faa97af0d44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8e22a54b74c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ELVERUM 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Ydalirvegen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2413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arne.saethre@elverum.toyota.no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