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1c095647704b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8c397b34804d3c"/>
  </p:sldMasterIdLst>
  <p:sldIdLst>
    <p:sldId xmlns:r="http://schemas.openxmlformats.org/officeDocument/2006/relationships" id="256" r:id="R259534e865044c67"/>
    <p:sldId xmlns:r="http://schemas.openxmlformats.org/officeDocument/2006/relationships" id="257" r:id="R0cf00659d27a4944"/>
    <p:sldId xmlns:r="http://schemas.openxmlformats.org/officeDocument/2006/relationships" id="258" r:id="Rb32077b4046745d1"/>
    <p:sldId xmlns:r="http://schemas.openxmlformats.org/officeDocument/2006/relationships" id="259" r:id="R9b4ba258771a482e"/>
    <p:sldId xmlns:r="http://schemas.openxmlformats.org/officeDocument/2006/relationships" id="260" r:id="R0d1c32cb7fd349d6"/>
    <p:sldId xmlns:r="http://schemas.openxmlformats.org/officeDocument/2006/relationships" id="261" r:id="Rf6245ec99ab245f5"/>
    <p:sldId xmlns:r="http://schemas.openxmlformats.org/officeDocument/2006/relationships" id="262" r:id="R11b6b3e5e73945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8c397b34804d3c" /><Relationship Type="http://schemas.openxmlformats.org/officeDocument/2006/relationships/slide" Target="/ppt/slides/slide1.xml" Id="R259534e865044c67" /><Relationship Type="http://schemas.openxmlformats.org/officeDocument/2006/relationships/slide" Target="/ppt/slides/slide2.xml" Id="R0cf00659d27a4944" /><Relationship Type="http://schemas.openxmlformats.org/officeDocument/2006/relationships/slide" Target="/ppt/slides/slide3.xml" Id="Rb32077b4046745d1" /><Relationship Type="http://schemas.openxmlformats.org/officeDocument/2006/relationships/slide" Target="/ppt/slides/slide4.xml" Id="R9b4ba258771a482e" /><Relationship Type="http://schemas.openxmlformats.org/officeDocument/2006/relationships/slide" Target="/ppt/slides/slide5.xml" Id="R0d1c32cb7fd349d6" /><Relationship Type="http://schemas.openxmlformats.org/officeDocument/2006/relationships/slide" Target="/ppt/slides/slide6.xml" Id="Rf6245ec99ab245f5" /><Relationship Type="http://schemas.openxmlformats.org/officeDocument/2006/relationships/slide" Target="/ppt/slides/slide7.xml" Id="R11b6b3e5e73945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978f8808de4d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0418100344179" /><Relationship Type="http://schemas.openxmlformats.org/officeDocument/2006/relationships/theme" Target="/ppt/slideMasters/theme/theme1.xml" Id="R54e760e6d19a4d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504181003441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d0b04f1044b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110ba3df840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1ca6370af41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da91aa2b74c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a44607db344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9102496b34c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d4734695243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ELVERUM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ELVERUM SPORT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3 467 501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14 058 389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17 156 195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SÆTHRE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Ydalirvegen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2413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arne.saethre@elverum.toyota.no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