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a402929e4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d4b9f29c14b13"/>
  </p:sldMasterIdLst>
  <p:sldIdLst>
    <p:sldId xmlns:r="http://schemas.openxmlformats.org/officeDocument/2006/relationships" id="256" r:id="R945ce741e6624b92"/>
    <p:sldId xmlns:r="http://schemas.openxmlformats.org/officeDocument/2006/relationships" id="257" r:id="R7bb242adaabd44e1"/>
    <p:sldId xmlns:r="http://schemas.openxmlformats.org/officeDocument/2006/relationships" id="258" r:id="Re7d36d32df7f47ab"/>
    <p:sldId xmlns:r="http://schemas.openxmlformats.org/officeDocument/2006/relationships" id="259" r:id="Ra97e1b747a734f45"/>
    <p:sldId xmlns:r="http://schemas.openxmlformats.org/officeDocument/2006/relationships" id="260" r:id="R687793db75264e57"/>
    <p:sldId xmlns:r="http://schemas.openxmlformats.org/officeDocument/2006/relationships" id="261" r:id="Rf2b736acd5154ca4"/>
    <p:sldId xmlns:r="http://schemas.openxmlformats.org/officeDocument/2006/relationships" id="262" r:id="Rb5735ff2539b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d4b9f29c14b13" /><Relationship Type="http://schemas.openxmlformats.org/officeDocument/2006/relationships/slide" Target="/ppt/slides/slide1.xml" Id="R945ce741e6624b92" /><Relationship Type="http://schemas.openxmlformats.org/officeDocument/2006/relationships/slide" Target="/ppt/slides/slide2.xml" Id="R7bb242adaabd44e1" /><Relationship Type="http://schemas.openxmlformats.org/officeDocument/2006/relationships/slide" Target="/ppt/slides/slide3.xml" Id="Re7d36d32df7f47ab" /><Relationship Type="http://schemas.openxmlformats.org/officeDocument/2006/relationships/slide" Target="/ppt/slides/slide4.xml" Id="Ra97e1b747a734f45" /><Relationship Type="http://schemas.openxmlformats.org/officeDocument/2006/relationships/slide" Target="/ppt/slides/slide5.xml" Id="R687793db75264e57" /><Relationship Type="http://schemas.openxmlformats.org/officeDocument/2006/relationships/slide" Target="/ppt/slides/slide6.xml" Id="Rf2b736acd5154ca4" /><Relationship Type="http://schemas.openxmlformats.org/officeDocument/2006/relationships/slide" Target="/ppt/slides/slide7.xml" Id="Rb5735ff2539b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f999330e8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b13d1724494a" /><Relationship Type="http://schemas.openxmlformats.org/officeDocument/2006/relationships/theme" Target="/ppt/slideMasters/theme/theme1.xml" Id="Rcdc85fd74e4c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8b13d1724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138064ec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30bfdae9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f5291afe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fc099d4c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d7aaafb1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71c06a7de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12a4bbed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