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06e8203fb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979f6d7d6f46ba"/>
  </p:sldMasterIdLst>
  <p:sldIdLst>
    <p:sldId xmlns:r="http://schemas.openxmlformats.org/officeDocument/2006/relationships" id="256" r:id="Rfaa3b2adffc54f72"/>
    <p:sldId xmlns:r="http://schemas.openxmlformats.org/officeDocument/2006/relationships" id="257" r:id="R2efad7d97e9c41f1"/>
    <p:sldId xmlns:r="http://schemas.openxmlformats.org/officeDocument/2006/relationships" id="258" r:id="R8677f4fcdcff4964"/>
    <p:sldId xmlns:r="http://schemas.openxmlformats.org/officeDocument/2006/relationships" id="259" r:id="R0c9edd1e343d496f"/>
    <p:sldId xmlns:r="http://schemas.openxmlformats.org/officeDocument/2006/relationships" id="260" r:id="Rb781ba034a824262"/>
    <p:sldId xmlns:r="http://schemas.openxmlformats.org/officeDocument/2006/relationships" id="261" r:id="R2610875569aa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79f6d7d6f46ba" /><Relationship Type="http://schemas.openxmlformats.org/officeDocument/2006/relationships/slide" Target="/ppt/slides/slide1.xml" Id="Rfaa3b2adffc54f72" /><Relationship Type="http://schemas.openxmlformats.org/officeDocument/2006/relationships/slide" Target="/ppt/slides/slide2.xml" Id="R2efad7d97e9c41f1" /><Relationship Type="http://schemas.openxmlformats.org/officeDocument/2006/relationships/slide" Target="/ppt/slides/slide3.xml" Id="R8677f4fcdcff4964" /><Relationship Type="http://schemas.openxmlformats.org/officeDocument/2006/relationships/slide" Target="/ppt/slides/slide4.xml" Id="R0c9edd1e343d496f" /><Relationship Type="http://schemas.openxmlformats.org/officeDocument/2006/relationships/slide" Target="/ppt/slides/slide5.xml" Id="Rb781ba034a824262" /><Relationship Type="http://schemas.openxmlformats.org/officeDocument/2006/relationships/slide" Target="/ppt/slides/slide6.xml" Id="R2610875569aa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8a6d8cd65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2df7e16d04156" /><Relationship Type="http://schemas.openxmlformats.org/officeDocument/2006/relationships/theme" Target="/ppt/slideMasters/theme/theme1.xml" Id="R813e7df7a85d41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2df7e16d0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565fff27042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9576186b4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4c5a1a35b4e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7df501beb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06e453779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46500d801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A.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