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5661e69f8e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e66b64666a4220"/>
  </p:sldMasterIdLst>
  <p:sldIdLst>
    <p:sldId xmlns:r="http://schemas.openxmlformats.org/officeDocument/2006/relationships" id="256" r:id="Rfe658e8b77654560"/>
    <p:sldId xmlns:r="http://schemas.openxmlformats.org/officeDocument/2006/relationships" id="257" r:id="R6e06f60a6de343e5"/>
    <p:sldId xmlns:r="http://schemas.openxmlformats.org/officeDocument/2006/relationships" id="258" r:id="R8eaeaed0a00a4e3f"/>
    <p:sldId xmlns:r="http://schemas.openxmlformats.org/officeDocument/2006/relationships" id="259" r:id="Re3fee121aed346cd"/>
    <p:sldId xmlns:r="http://schemas.openxmlformats.org/officeDocument/2006/relationships" id="260" r:id="R5d594db845f04860"/>
    <p:sldId xmlns:r="http://schemas.openxmlformats.org/officeDocument/2006/relationships" id="261" r:id="R28feeefabee64e8c"/>
    <p:sldId xmlns:r="http://schemas.openxmlformats.org/officeDocument/2006/relationships" id="262" r:id="R6e3ee072312d4a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e66b64666a4220" /><Relationship Type="http://schemas.openxmlformats.org/officeDocument/2006/relationships/slide" Target="/ppt/slides/slide1.xml" Id="Rfe658e8b77654560" /><Relationship Type="http://schemas.openxmlformats.org/officeDocument/2006/relationships/slide" Target="/ppt/slides/slide2.xml" Id="R6e06f60a6de343e5" /><Relationship Type="http://schemas.openxmlformats.org/officeDocument/2006/relationships/slide" Target="/ppt/slides/slide3.xml" Id="R8eaeaed0a00a4e3f" /><Relationship Type="http://schemas.openxmlformats.org/officeDocument/2006/relationships/slide" Target="/ppt/slides/slide4.xml" Id="Re3fee121aed346cd" /><Relationship Type="http://schemas.openxmlformats.org/officeDocument/2006/relationships/slide" Target="/ppt/slides/slide5.xml" Id="R5d594db845f04860" /><Relationship Type="http://schemas.openxmlformats.org/officeDocument/2006/relationships/slide" Target="/ppt/slides/slide6.xml" Id="R28feeefabee64e8c" /><Relationship Type="http://schemas.openxmlformats.org/officeDocument/2006/relationships/slide" Target="/ppt/slides/slide7.xml" Id="R6e3ee072312d4a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fe499d02b49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3ef2ce49e4d6c" /><Relationship Type="http://schemas.openxmlformats.org/officeDocument/2006/relationships/theme" Target="/ppt/slideMasters/theme/theme1.xml" Id="R4c4d6c82e7394a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73ef2ce49e4d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dfd379e804f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12e7e40094f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83f06889f47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90e79d9fa4d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86aa93e87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40b05a13d47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6614eb31f4d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A. SVENDSEN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A. SVENDSEN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1 135 215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1 219 946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5 379 494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5 408 174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ANDRE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