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c948e83de840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7b8d2ae2f44655"/>
  </p:sldMasterIdLst>
  <p:sldIdLst>
    <p:sldId xmlns:r="http://schemas.openxmlformats.org/officeDocument/2006/relationships" id="256" r:id="Rdcf77fbd2c01473f"/>
    <p:sldId xmlns:r="http://schemas.openxmlformats.org/officeDocument/2006/relationships" id="257" r:id="R6523a17b249248fe"/>
    <p:sldId xmlns:r="http://schemas.openxmlformats.org/officeDocument/2006/relationships" id="258" r:id="Rfb3139ce8b9b41c0"/>
    <p:sldId xmlns:r="http://schemas.openxmlformats.org/officeDocument/2006/relationships" id="259" r:id="R856935b17d7448f4"/>
    <p:sldId xmlns:r="http://schemas.openxmlformats.org/officeDocument/2006/relationships" id="260" r:id="R2c3d9bb73eb041d9"/>
    <p:sldId xmlns:r="http://schemas.openxmlformats.org/officeDocument/2006/relationships" id="261" r:id="Rce891e8fae96422d"/>
    <p:sldId xmlns:r="http://schemas.openxmlformats.org/officeDocument/2006/relationships" id="262" r:id="R31b63596569042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7b8d2ae2f44655" /><Relationship Type="http://schemas.openxmlformats.org/officeDocument/2006/relationships/slide" Target="/ppt/slides/slide1.xml" Id="Rdcf77fbd2c01473f" /><Relationship Type="http://schemas.openxmlformats.org/officeDocument/2006/relationships/slide" Target="/ppt/slides/slide2.xml" Id="R6523a17b249248fe" /><Relationship Type="http://schemas.openxmlformats.org/officeDocument/2006/relationships/slide" Target="/ppt/slides/slide3.xml" Id="Rfb3139ce8b9b41c0" /><Relationship Type="http://schemas.openxmlformats.org/officeDocument/2006/relationships/slide" Target="/ppt/slides/slide4.xml" Id="R856935b17d7448f4" /><Relationship Type="http://schemas.openxmlformats.org/officeDocument/2006/relationships/slide" Target="/ppt/slides/slide5.xml" Id="R2c3d9bb73eb041d9" /><Relationship Type="http://schemas.openxmlformats.org/officeDocument/2006/relationships/slide" Target="/ppt/slides/slide6.xml" Id="Rce891e8fae96422d" /><Relationship Type="http://schemas.openxmlformats.org/officeDocument/2006/relationships/slide" Target="/ppt/slides/slide7.xml" Id="R31b63596569042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bc623b60744a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5050b086c46b9" /><Relationship Type="http://schemas.openxmlformats.org/officeDocument/2006/relationships/theme" Target="/ppt/slideMasters/theme/theme1.xml" Id="R4d4d899ae9b74e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e5050b086c46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dc47ee38e4c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a113328ec4f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f33094d6340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54cfaa8eb4e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0c89f7b894a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5e51fe30c4c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35e52bd6342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BAKKEFJELL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BAKKEFJELL INVEST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1 743 490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1 626 654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1 644 195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7 550 528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8 114 826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 EVEN BAKKEFJELL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Nordstrandveien 65A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55 17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are@bodoe-revisjon.no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989 202 200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BAKKEFJELL INVEST AS</a:t>
            </a:r>
          </a:p>
        </p:txBody>
      </p:sp>
    </p:spTree>
  </p:cSld>
  <p:clrMapOvr>
    <a:masterClrMapping xmlns:a="http://schemas.openxmlformats.org/drawingml/2006/main"/>
  </p:clrMapOvr>
</p:sld>
</file>