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099d4f2ba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5a51838434f38"/>
  </p:sldMasterIdLst>
  <p:sldIdLst>
    <p:sldId xmlns:r="http://schemas.openxmlformats.org/officeDocument/2006/relationships" id="256" r:id="R34e1e4d87ffc4c5e"/>
    <p:sldId xmlns:r="http://schemas.openxmlformats.org/officeDocument/2006/relationships" id="257" r:id="Ra56c21cce0a348aa"/>
    <p:sldId xmlns:r="http://schemas.openxmlformats.org/officeDocument/2006/relationships" id="258" r:id="R54bc359a3d354b3b"/>
    <p:sldId xmlns:r="http://schemas.openxmlformats.org/officeDocument/2006/relationships" id="259" r:id="R305784c556f14ee6"/>
    <p:sldId xmlns:r="http://schemas.openxmlformats.org/officeDocument/2006/relationships" id="260" r:id="R702cb8d4dc48416b"/>
    <p:sldId xmlns:r="http://schemas.openxmlformats.org/officeDocument/2006/relationships" id="261" r:id="R46bcf8390711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5a51838434f38" /><Relationship Type="http://schemas.openxmlformats.org/officeDocument/2006/relationships/slide" Target="/ppt/slides/slide1.xml" Id="R34e1e4d87ffc4c5e" /><Relationship Type="http://schemas.openxmlformats.org/officeDocument/2006/relationships/slide" Target="/ppt/slides/slide2.xml" Id="Ra56c21cce0a348aa" /><Relationship Type="http://schemas.openxmlformats.org/officeDocument/2006/relationships/slide" Target="/ppt/slides/slide3.xml" Id="R54bc359a3d354b3b" /><Relationship Type="http://schemas.openxmlformats.org/officeDocument/2006/relationships/slide" Target="/ppt/slides/slide4.xml" Id="R305784c556f14ee6" /><Relationship Type="http://schemas.openxmlformats.org/officeDocument/2006/relationships/slide" Target="/ppt/slides/slide5.xml" Id="R702cb8d4dc48416b" /><Relationship Type="http://schemas.openxmlformats.org/officeDocument/2006/relationships/slide" Target="/ppt/slides/slide6.xml" Id="R46bcf8390711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78edb3f4d4a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288ad4971471d" /><Relationship Type="http://schemas.openxmlformats.org/officeDocument/2006/relationships/theme" Target="/ppt/slideMasters/theme/theme1.xml" Id="Rc153d48470d9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2288ad497147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5d527230e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a5e728aae47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31940e6ca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6515c11594b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3f084f53046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816294486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MALDE REVISJON &amp; RÅDGIVNING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MALDE REVISJON &amp; RÅDGIVNING ANS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1 748 589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143 137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1 882 282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Randabergveien 300B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svein@smalde.no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www.smalde.no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