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7863dfa5f82459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9d9266481f64523"/>
  </p:sldMasterIdLst>
  <p:sldIdLst>
    <p:sldId xmlns:r="http://schemas.openxmlformats.org/officeDocument/2006/relationships" id="256" r:id="Rbcdc607bbb6a47af"/>
    <p:sldId xmlns:r="http://schemas.openxmlformats.org/officeDocument/2006/relationships" id="257" r:id="R803bebad3a344121"/>
    <p:sldId xmlns:r="http://schemas.openxmlformats.org/officeDocument/2006/relationships" id="258" r:id="Re5d6d07adcb94d4a"/>
    <p:sldId xmlns:r="http://schemas.openxmlformats.org/officeDocument/2006/relationships" id="259" r:id="R9c74a440765a41c3"/>
    <p:sldId xmlns:r="http://schemas.openxmlformats.org/officeDocument/2006/relationships" id="260" r:id="R2e3ca208be774c08"/>
    <p:sldId xmlns:r="http://schemas.openxmlformats.org/officeDocument/2006/relationships" id="261" r:id="Rbf1c3592d011444a"/>
    <p:sldId xmlns:r="http://schemas.openxmlformats.org/officeDocument/2006/relationships" id="262" r:id="R62de7710bf9547f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d9266481f64523" /><Relationship Type="http://schemas.openxmlformats.org/officeDocument/2006/relationships/slide" Target="/ppt/slides/slide1.xml" Id="Rbcdc607bbb6a47af" /><Relationship Type="http://schemas.openxmlformats.org/officeDocument/2006/relationships/slide" Target="/ppt/slides/slide2.xml" Id="R803bebad3a344121" /><Relationship Type="http://schemas.openxmlformats.org/officeDocument/2006/relationships/slide" Target="/ppt/slides/slide3.xml" Id="Re5d6d07adcb94d4a" /><Relationship Type="http://schemas.openxmlformats.org/officeDocument/2006/relationships/slide" Target="/ppt/slides/slide4.xml" Id="R9c74a440765a41c3" /><Relationship Type="http://schemas.openxmlformats.org/officeDocument/2006/relationships/slide" Target="/ppt/slides/slide5.xml" Id="R2e3ca208be774c08" /><Relationship Type="http://schemas.openxmlformats.org/officeDocument/2006/relationships/slide" Target="/ppt/slides/slide6.xml" Id="Rbf1c3592d011444a" /><Relationship Type="http://schemas.openxmlformats.org/officeDocument/2006/relationships/slide" Target="/ppt/slides/slide7.xml" Id="R62de7710bf9547f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6ecb3c16d5406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ad43c37d324a40" /><Relationship Type="http://schemas.openxmlformats.org/officeDocument/2006/relationships/theme" Target="/ppt/slideMasters/theme/theme1.xml" Id="Re38a4bf8002a4f5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cad43c37d324a4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9e1a810e6944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1413675b2b4d4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f95ace83294cc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9360cf8044450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fee29cfff94b8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d95f6dfd6b4d4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e78f397c784fd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MARATHON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MARATHON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MARATHON INVEST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MARATHON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MARATHON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MARATHON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−2 237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8 488 366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18 593 126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19 784 246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MARATHON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 MALDE  –  100,0 %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 MALDE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MARATHON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 Stokkavei 42B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4023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88 48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svein@smalde.no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989 202 553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MARATHON INVEST AS</a:t>
            </a:r>
          </a:p>
        </p:txBody>
      </p:sp>
    </p:spTree>
  </p:cSld>
  <p:clrMapOvr>
    <a:masterClrMapping xmlns:a="http://schemas.openxmlformats.org/drawingml/2006/main"/>
  </p:clrMapOvr>
</p:sld>
</file>