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d17558caf24e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068755db2149e7"/>
  </p:sldMasterIdLst>
  <p:sldIdLst>
    <p:sldId xmlns:r="http://schemas.openxmlformats.org/officeDocument/2006/relationships" id="256" r:id="R2bc22443399f4b04"/>
    <p:sldId xmlns:r="http://schemas.openxmlformats.org/officeDocument/2006/relationships" id="257" r:id="Ra124093c2e4349f5"/>
    <p:sldId xmlns:r="http://schemas.openxmlformats.org/officeDocument/2006/relationships" id="258" r:id="R13e82befa8964e77"/>
    <p:sldId xmlns:r="http://schemas.openxmlformats.org/officeDocument/2006/relationships" id="259" r:id="R13197c27f93f4b5f"/>
    <p:sldId xmlns:r="http://schemas.openxmlformats.org/officeDocument/2006/relationships" id="260" r:id="R98e5e5d7af1141e8"/>
    <p:sldId xmlns:r="http://schemas.openxmlformats.org/officeDocument/2006/relationships" id="261" r:id="R582786f9643d4bbe"/>
    <p:sldId xmlns:r="http://schemas.openxmlformats.org/officeDocument/2006/relationships" id="262" r:id="Rba0b1500bf5e41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068755db2149e7" /><Relationship Type="http://schemas.openxmlformats.org/officeDocument/2006/relationships/slide" Target="/ppt/slides/slide1.xml" Id="R2bc22443399f4b04" /><Relationship Type="http://schemas.openxmlformats.org/officeDocument/2006/relationships/slide" Target="/ppt/slides/slide2.xml" Id="Ra124093c2e4349f5" /><Relationship Type="http://schemas.openxmlformats.org/officeDocument/2006/relationships/slide" Target="/ppt/slides/slide3.xml" Id="R13e82befa8964e77" /><Relationship Type="http://schemas.openxmlformats.org/officeDocument/2006/relationships/slide" Target="/ppt/slides/slide4.xml" Id="R13197c27f93f4b5f" /><Relationship Type="http://schemas.openxmlformats.org/officeDocument/2006/relationships/slide" Target="/ppt/slides/slide5.xml" Id="R98e5e5d7af1141e8" /><Relationship Type="http://schemas.openxmlformats.org/officeDocument/2006/relationships/slide" Target="/ppt/slides/slide6.xml" Id="R582786f9643d4bbe" /><Relationship Type="http://schemas.openxmlformats.org/officeDocument/2006/relationships/slide" Target="/ppt/slides/slide7.xml" Id="Rba0b1500bf5e41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0006d776f04b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a922cb29f4768" /><Relationship Type="http://schemas.openxmlformats.org/officeDocument/2006/relationships/theme" Target="/ppt/slideMasters/theme/theme1.xml" Id="R41aa1142a01847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aa922cb29f47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5377e577b42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69b4b0d2545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f0a78b15049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8b91eb96e44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5b751c6e14c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c7f2366624b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10007164e47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SABBASEN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SABBASEN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SABBASEN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SABBASEN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SABBASEN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SABBASEN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−75 958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3 834 044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5 000 122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SABBASEN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SABBASEN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SABBASEN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Vestengveien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989 205 714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SABBASEN AS</a:t>
            </a:r>
          </a:p>
        </p:txBody>
      </p:sp>
    </p:spTree>
  </p:cSld>
  <p:clrMapOvr>
    <a:masterClrMapping xmlns:a="http://schemas.openxmlformats.org/drawingml/2006/main"/>
  </p:clrMapOvr>
</p:sld>
</file>