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e156e49e9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ce384c0b444e1"/>
  </p:sldMasterIdLst>
  <p:sldIdLst>
    <p:sldId xmlns:r="http://schemas.openxmlformats.org/officeDocument/2006/relationships" id="256" r:id="Ra2fa394fa0d844a8"/>
    <p:sldId xmlns:r="http://schemas.openxmlformats.org/officeDocument/2006/relationships" id="257" r:id="R8e37d600eba44d9f"/>
    <p:sldId xmlns:r="http://schemas.openxmlformats.org/officeDocument/2006/relationships" id="258" r:id="R0bed0c6dbbc945c6"/>
    <p:sldId xmlns:r="http://schemas.openxmlformats.org/officeDocument/2006/relationships" id="259" r:id="Rb37a93556bdf4137"/>
    <p:sldId xmlns:r="http://schemas.openxmlformats.org/officeDocument/2006/relationships" id="260" r:id="R022e32735ffe4f9d"/>
    <p:sldId xmlns:r="http://schemas.openxmlformats.org/officeDocument/2006/relationships" id="261" r:id="Rf8e3261629c74f40"/>
    <p:sldId xmlns:r="http://schemas.openxmlformats.org/officeDocument/2006/relationships" id="262" r:id="R636c750dd6ac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ce384c0b444e1" /><Relationship Type="http://schemas.openxmlformats.org/officeDocument/2006/relationships/slide" Target="/ppt/slides/slide1.xml" Id="Ra2fa394fa0d844a8" /><Relationship Type="http://schemas.openxmlformats.org/officeDocument/2006/relationships/slide" Target="/ppt/slides/slide2.xml" Id="R8e37d600eba44d9f" /><Relationship Type="http://schemas.openxmlformats.org/officeDocument/2006/relationships/slide" Target="/ppt/slides/slide3.xml" Id="R0bed0c6dbbc945c6" /><Relationship Type="http://schemas.openxmlformats.org/officeDocument/2006/relationships/slide" Target="/ppt/slides/slide4.xml" Id="Rb37a93556bdf4137" /><Relationship Type="http://schemas.openxmlformats.org/officeDocument/2006/relationships/slide" Target="/ppt/slides/slide5.xml" Id="R022e32735ffe4f9d" /><Relationship Type="http://schemas.openxmlformats.org/officeDocument/2006/relationships/slide" Target="/ppt/slides/slide6.xml" Id="Rf8e3261629c74f40" /><Relationship Type="http://schemas.openxmlformats.org/officeDocument/2006/relationships/slide" Target="/ppt/slides/slide7.xml" Id="R636c750dd6ac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ff48f5494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c203ebeb4db1" /><Relationship Type="http://schemas.openxmlformats.org/officeDocument/2006/relationships/theme" Target="/ppt/slideMasters/theme/theme1.xml" Id="Rd2cb4f2f6d45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bc203ebeb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ef0bca2e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84e4a3ee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6afa508e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aa5c3db3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b812f219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25205c15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29c10848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JÆRSVIN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JÆRSVIN AS ble etablert [år] og holder til i 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AUDUN BILSTAD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1263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4343 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80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JÆRSVIN AS</a:t>
            </a:r>
          </a:p>
        </p:txBody>
      </p:sp>
    </p:spTree>
  </p:cSld>
  <p:clrMapOvr>
    <a:masterClrMapping xmlns:a="http://schemas.openxmlformats.org/drawingml/2006/main"/>
  </p:clrMapOvr>
</p:sld>
</file>