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0c8a6a857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340600f734338"/>
  </p:sldMasterIdLst>
  <p:sldIdLst>
    <p:sldId xmlns:r="http://schemas.openxmlformats.org/officeDocument/2006/relationships" id="256" r:id="Ra7185aac2c834eef"/>
    <p:sldId xmlns:r="http://schemas.openxmlformats.org/officeDocument/2006/relationships" id="257" r:id="R831cf11750164613"/>
    <p:sldId xmlns:r="http://schemas.openxmlformats.org/officeDocument/2006/relationships" id="258" r:id="R8dfdd66f214c42df"/>
    <p:sldId xmlns:r="http://schemas.openxmlformats.org/officeDocument/2006/relationships" id="259" r:id="Raaa895d07dca469b"/>
    <p:sldId xmlns:r="http://schemas.openxmlformats.org/officeDocument/2006/relationships" id="260" r:id="Re5e41e2cc57e4179"/>
    <p:sldId xmlns:r="http://schemas.openxmlformats.org/officeDocument/2006/relationships" id="261" r:id="Rf76c0074bb534ffb"/>
    <p:sldId xmlns:r="http://schemas.openxmlformats.org/officeDocument/2006/relationships" id="262" r:id="Rded393d1fb42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340600f734338" /><Relationship Type="http://schemas.openxmlformats.org/officeDocument/2006/relationships/slide" Target="/ppt/slides/slide1.xml" Id="Ra7185aac2c834eef" /><Relationship Type="http://schemas.openxmlformats.org/officeDocument/2006/relationships/slide" Target="/ppt/slides/slide2.xml" Id="R831cf11750164613" /><Relationship Type="http://schemas.openxmlformats.org/officeDocument/2006/relationships/slide" Target="/ppt/slides/slide3.xml" Id="R8dfdd66f214c42df" /><Relationship Type="http://schemas.openxmlformats.org/officeDocument/2006/relationships/slide" Target="/ppt/slides/slide4.xml" Id="Raaa895d07dca469b" /><Relationship Type="http://schemas.openxmlformats.org/officeDocument/2006/relationships/slide" Target="/ppt/slides/slide5.xml" Id="Re5e41e2cc57e4179" /><Relationship Type="http://schemas.openxmlformats.org/officeDocument/2006/relationships/slide" Target="/ppt/slides/slide6.xml" Id="Rf76c0074bb534ffb" /><Relationship Type="http://schemas.openxmlformats.org/officeDocument/2006/relationships/slide" Target="/ppt/slides/slide7.xml" Id="Rded393d1fb42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eb981221f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4db36dc694aa8" /><Relationship Type="http://schemas.openxmlformats.org/officeDocument/2006/relationships/theme" Target="/ppt/slideMasters/theme/theme1.xml" Id="R2546a01d5e13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4db36dc69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78dbedd3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dfb9e1a44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0d8166f9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a3f90288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430f0b8a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c5fe4032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31ecccd4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OLAV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5 757 694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