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8eccec2781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faaf663ded4da3"/>
  </p:sldMasterIdLst>
  <p:sldIdLst>
    <p:sldId xmlns:r="http://schemas.openxmlformats.org/officeDocument/2006/relationships" id="256" r:id="Reb9dca61f31e4d5b"/>
    <p:sldId xmlns:r="http://schemas.openxmlformats.org/officeDocument/2006/relationships" id="257" r:id="R7b8e48eda7e14494"/>
    <p:sldId xmlns:r="http://schemas.openxmlformats.org/officeDocument/2006/relationships" id="258" r:id="R1b718570fa8646d0"/>
    <p:sldId xmlns:r="http://schemas.openxmlformats.org/officeDocument/2006/relationships" id="259" r:id="R26b13ba7255e4f58"/>
    <p:sldId xmlns:r="http://schemas.openxmlformats.org/officeDocument/2006/relationships" id="260" r:id="Rebc879bf17f14259"/>
    <p:sldId xmlns:r="http://schemas.openxmlformats.org/officeDocument/2006/relationships" id="261" r:id="R8c8643018b8242e5"/>
    <p:sldId xmlns:r="http://schemas.openxmlformats.org/officeDocument/2006/relationships" id="262" r:id="R1201d393fae9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aaf663ded4da3" /><Relationship Type="http://schemas.openxmlformats.org/officeDocument/2006/relationships/slide" Target="/ppt/slides/slide1.xml" Id="Reb9dca61f31e4d5b" /><Relationship Type="http://schemas.openxmlformats.org/officeDocument/2006/relationships/slide" Target="/ppt/slides/slide2.xml" Id="R7b8e48eda7e14494" /><Relationship Type="http://schemas.openxmlformats.org/officeDocument/2006/relationships/slide" Target="/ppt/slides/slide3.xml" Id="R1b718570fa8646d0" /><Relationship Type="http://schemas.openxmlformats.org/officeDocument/2006/relationships/slide" Target="/ppt/slides/slide4.xml" Id="R26b13ba7255e4f58" /><Relationship Type="http://schemas.openxmlformats.org/officeDocument/2006/relationships/slide" Target="/ppt/slides/slide5.xml" Id="Rebc879bf17f14259" /><Relationship Type="http://schemas.openxmlformats.org/officeDocument/2006/relationships/slide" Target="/ppt/slides/slide6.xml" Id="R8c8643018b8242e5" /><Relationship Type="http://schemas.openxmlformats.org/officeDocument/2006/relationships/slide" Target="/ppt/slides/slide7.xml" Id="R1201d393fae9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fca60f4dc49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08661c45e4cfa" /><Relationship Type="http://schemas.openxmlformats.org/officeDocument/2006/relationships/theme" Target="/ppt/slideMasters/theme/theme1.xml" Id="Red0aec78d4484a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f08661c45e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e8b01d0ed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8d67bf5e44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5294ca74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5ab13e1d04e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b058c77445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900651db8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3a3edfc0c48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VALSKAAR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VALSKAAR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7 506 473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26 161 309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26 832 726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VALSKAAR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Dorthes vei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989 207 059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VALSKAAR HOLDING AS</a:t>
            </a:r>
          </a:p>
        </p:txBody>
      </p:sp>
    </p:spTree>
  </p:cSld>
  <p:clrMapOvr>
    <a:masterClrMapping xmlns:a="http://schemas.openxmlformats.org/drawingml/2006/main"/>
  </p:clrMapOvr>
</p:sld>
</file>