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3064786c8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a98559aa84f47"/>
  </p:sldMasterIdLst>
  <p:sldIdLst>
    <p:sldId xmlns:r="http://schemas.openxmlformats.org/officeDocument/2006/relationships" id="256" r:id="R1336e37c462546d4"/>
    <p:sldId xmlns:r="http://schemas.openxmlformats.org/officeDocument/2006/relationships" id="257" r:id="R9e8df217e0e04c24"/>
    <p:sldId xmlns:r="http://schemas.openxmlformats.org/officeDocument/2006/relationships" id="258" r:id="Ra97c033f924d41ad"/>
    <p:sldId xmlns:r="http://schemas.openxmlformats.org/officeDocument/2006/relationships" id="259" r:id="R3505c7c5d9f94fa5"/>
    <p:sldId xmlns:r="http://schemas.openxmlformats.org/officeDocument/2006/relationships" id="260" r:id="R08d0eb6e75054845"/>
    <p:sldId xmlns:r="http://schemas.openxmlformats.org/officeDocument/2006/relationships" id="261" r:id="Rfdccc457b17e43b0"/>
    <p:sldId xmlns:r="http://schemas.openxmlformats.org/officeDocument/2006/relationships" id="262" r:id="R1cd7313fe74e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a98559aa84f47" /><Relationship Type="http://schemas.openxmlformats.org/officeDocument/2006/relationships/slide" Target="/ppt/slides/slide1.xml" Id="R1336e37c462546d4" /><Relationship Type="http://schemas.openxmlformats.org/officeDocument/2006/relationships/slide" Target="/ppt/slides/slide2.xml" Id="R9e8df217e0e04c24" /><Relationship Type="http://schemas.openxmlformats.org/officeDocument/2006/relationships/slide" Target="/ppt/slides/slide3.xml" Id="Ra97c033f924d41ad" /><Relationship Type="http://schemas.openxmlformats.org/officeDocument/2006/relationships/slide" Target="/ppt/slides/slide4.xml" Id="R3505c7c5d9f94fa5" /><Relationship Type="http://schemas.openxmlformats.org/officeDocument/2006/relationships/slide" Target="/ppt/slides/slide5.xml" Id="R08d0eb6e75054845" /><Relationship Type="http://schemas.openxmlformats.org/officeDocument/2006/relationships/slide" Target="/ppt/slides/slide6.xml" Id="Rfdccc457b17e43b0" /><Relationship Type="http://schemas.openxmlformats.org/officeDocument/2006/relationships/slide" Target="/ppt/slides/slide7.xml" Id="R1cd7313fe74e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ee74db116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60860d7a04f01" /><Relationship Type="http://schemas.openxmlformats.org/officeDocument/2006/relationships/theme" Target="/ppt/slideMasters/theme/theme1.xml" Id="Rde3a3286f383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60860d7a0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c6af042f0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1ca6fdd39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e4e47ff36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262494d9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a25e7dc594c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c0fa385d9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8671688bb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AGNES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