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4aab4e7dfe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c074ead4a14904"/>
  </p:sldMasterIdLst>
  <p:sldIdLst>
    <p:sldId xmlns:r="http://schemas.openxmlformats.org/officeDocument/2006/relationships" id="256" r:id="R8c64c59e79cf4676"/>
    <p:sldId xmlns:r="http://schemas.openxmlformats.org/officeDocument/2006/relationships" id="257" r:id="Rd1ee865a04774311"/>
    <p:sldId xmlns:r="http://schemas.openxmlformats.org/officeDocument/2006/relationships" id="258" r:id="Rdd0032c125624822"/>
    <p:sldId xmlns:r="http://schemas.openxmlformats.org/officeDocument/2006/relationships" id="259" r:id="Reb447df1d995408c"/>
    <p:sldId xmlns:r="http://schemas.openxmlformats.org/officeDocument/2006/relationships" id="260" r:id="Rb1810fea956744df"/>
    <p:sldId xmlns:r="http://schemas.openxmlformats.org/officeDocument/2006/relationships" id="261" r:id="R3dc0545f99324985"/>
    <p:sldId xmlns:r="http://schemas.openxmlformats.org/officeDocument/2006/relationships" id="262" r:id="R20269baf0d674a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074ead4a14904" /><Relationship Type="http://schemas.openxmlformats.org/officeDocument/2006/relationships/slide" Target="/ppt/slides/slide1.xml" Id="R8c64c59e79cf4676" /><Relationship Type="http://schemas.openxmlformats.org/officeDocument/2006/relationships/slide" Target="/ppt/slides/slide2.xml" Id="Rd1ee865a04774311" /><Relationship Type="http://schemas.openxmlformats.org/officeDocument/2006/relationships/slide" Target="/ppt/slides/slide3.xml" Id="Rdd0032c125624822" /><Relationship Type="http://schemas.openxmlformats.org/officeDocument/2006/relationships/slide" Target="/ppt/slides/slide4.xml" Id="Reb447df1d995408c" /><Relationship Type="http://schemas.openxmlformats.org/officeDocument/2006/relationships/slide" Target="/ppt/slides/slide5.xml" Id="Rb1810fea956744df" /><Relationship Type="http://schemas.openxmlformats.org/officeDocument/2006/relationships/slide" Target="/ppt/slides/slide6.xml" Id="R3dc0545f99324985" /><Relationship Type="http://schemas.openxmlformats.org/officeDocument/2006/relationships/slide" Target="/ppt/slides/slide7.xml" Id="R20269baf0d674a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c1ee300cf40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937856fc40f3" /><Relationship Type="http://schemas.openxmlformats.org/officeDocument/2006/relationships/theme" Target="/ppt/slideMasters/theme/theme1.xml" Id="R9f2f9f63b628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30937856fc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509a601534c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a4d11fd96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3c688768747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72fd8492145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839263594d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4c8e7247943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7dd17fdbc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BEWO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BEWO HOLDING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1 628 803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1 132 518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1 166 826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14 504 394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15 711 089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HOLM TÖPFER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BEWO HOLDING AS</a:t>
            </a:r>
          </a:p>
        </p:txBody>
      </p:sp>
    </p:spTree>
  </p:cSld>
  <p:clrMapOvr>
    <a:masterClrMapping xmlns:a="http://schemas.openxmlformats.org/drawingml/2006/main"/>
  </p:clrMapOvr>
</p:sld>
</file>