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134e61cf7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1fdcb04264954"/>
  </p:sldMasterIdLst>
  <p:sldIdLst>
    <p:sldId xmlns:r="http://schemas.openxmlformats.org/officeDocument/2006/relationships" id="256" r:id="Rf0ca792cb9a64ac7"/>
    <p:sldId xmlns:r="http://schemas.openxmlformats.org/officeDocument/2006/relationships" id="257" r:id="Rd4b782fb70f34dd2"/>
    <p:sldId xmlns:r="http://schemas.openxmlformats.org/officeDocument/2006/relationships" id="258" r:id="R42cc22a661954a7b"/>
    <p:sldId xmlns:r="http://schemas.openxmlformats.org/officeDocument/2006/relationships" id="259" r:id="R6a1ad9306d8c4a8c"/>
    <p:sldId xmlns:r="http://schemas.openxmlformats.org/officeDocument/2006/relationships" id="260" r:id="Ra6a7b5f48b8946a4"/>
    <p:sldId xmlns:r="http://schemas.openxmlformats.org/officeDocument/2006/relationships" id="261" r:id="Raa00601d1481461e"/>
    <p:sldId xmlns:r="http://schemas.openxmlformats.org/officeDocument/2006/relationships" id="262" r:id="Rac2e03e451e7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fdcb04264954" /><Relationship Type="http://schemas.openxmlformats.org/officeDocument/2006/relationships/slide" Target="/ppt/slides/slide1.xml" Id="Rf0ca792cb9a64ac7" /><Relationship Type="http://schemas.openxmlformats.org/officeDocument/2006/relationships/slide" Target="/ppt/slides/slide2.xml" Id="Rd4b782fb70f34dd2" /><Relationship Type="http://schemas.openxmlformats.org/officeDocument/2006/relationships/slide" Target="/ppt/slides/slide3.xml" Id="R42cc22a661954a7b" /><Relationship Type="http://schemas.openxmlformats.org/officeDocument/2006/relationships/slide" Target="/ppt/slides/slide4.xml" Id="R6a1ad9306d8c4a8c" /><Relationship Type="http://schemas.openxmlformats.org/officeDocument/2006/relationships/slide" Target="/ppt/slides/slide5.xml" Id="Ra6a7b5f48b8946a4" /><Relationship Type="http://schemas.openxmlformats.org/officeDocument/2006/relationships/slide" Target="/ppt/slides/slide6.xml" Id="Raa00601d1481461e" /><Relationship Type="http://schemas.openxmlformats.org/officeDocument/2006/relationships/slide" Target="/ppt/slides/slide7.xml" Id="Rac2e03e451e7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29cb848d9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ab3bb1d2472e" /><Relationship Type="http://schemas.openxmlformats.org/officeDocument/2006/relationships/theme" Target="/ppt/slideMasters/theme/theme1.xml" Id="Rbe4e790cda40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4ab3bb1d2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a3f6a252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4d3b828c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a0f026e8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8cf10f4b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ed68f99f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c67d7876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68ac3362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30 619 029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30 656 489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ODDNE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Oddne Haugen, Nordgata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