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01230b990044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32a7a2f09f47e6"/>
  </p:sldMasterIdLst>
  <p:sldIdLst>
    <p:sldId xmlns:r="http://schemas.openxmlformats.org/officeDocument/2006/relationships" id="256" r:id="Re2e5eeeeb1e04e3f"/>
    <p:sldId xmlns:r="http://schemas.openxmlformats.org/officeDocument/2006/relationships" id="257" r:id="R5749328f5365450f"/>
    <p:sldId xmlns:r="http://schemas.openxmlformats.org/officeDocument/2006/relationships" id="258" r:id="Rf9089544ffae4ea2"/>
    <p:sldId xmlns:r="http://schemas.openxmlformats.org/officeDocument/2006/relationships" id="259" r:id="Rd908949703f74d6f"/>
    <p:sldId xmlns:r="http://schemas.openxmlformats.org/officeDocument/2006/relationships" id="260" r:id="Re5727e3f494c4c02"/>
    <p:sldId xmlns:r="http://schemas.openxmlformats.org/officeDocument/2006/relationships" id="261" r:id="R36a793f8c3d54a9e"/>
    <p:sldId xmlns:r="http://schemas.openxmlformats.org/officeDocument/2006/relationships" id="262" r:id="Re53ea401312b45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32a7a2f09f47e6" /><Relationship Type="http://schemas.openxmlformats.org/officeDocument/2006/relationships/slide" Target="/ppt/slides/slide1.xml" Id="Re2e5eeeeb1e04e3f" /><Relationship Type="http://schemas.openxmlformats.org/officeDocument/2006/relationships/slide" Target="/ppt/slides/slide2.xml" Id="R5749328f5365450f" /><Relationship Type="http://schemas.openxmlformats.org/officeDocument/2006/relationships/slide" Target="/ppt/slides/slide3.xml" Id="Rf9089544ffae4ea2" /><Relationship Type="http://schemas.openxmlformats.org/officeDocument/2006/relationships/slide" Target="/ppt/slides/slide4.xml" Id="Rd908949703f74d6f" /><Relationship Type="http://schemas.openxmlformats.org/officeDocument/2006/relationships/slide" Target="/ppt/slides/slide5.xml" Id="Re5727e3f494c4c02" /><Relationship Type="http://schemas.openxmlformats.org/officeDocument/2006/relationships/slide" Target="/ppt/slides/slide6.xml" Id="R36a793f8c3d54a9e" /><Relationship Type="http://schemas.openxmlformats.org/officeDocument/2006/relationships/slide" Target="/ppt/slides/slide7.xml" Id="Re53ea401312b45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509d2b214442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fa2471e7a4677" /><Relationship Type="http://schemas.openxmlformats.org/officeDocument/2006/relationships/theme" Target="/ppt/slideMasters/theme/theme1.xml" Id="R71ee17d7dc7b4e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ffa2471e7a46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8542c72374d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245d4e5d24b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34e7e8fff4a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713bff4c04c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2cb78d22a4c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b0a4479a843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bc4590ae64e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EILIS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EILIS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325 472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11 550 306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11 618 080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EINRIDE SNEKVIK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Lernesstranda 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989 212 893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