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a32bfc17b946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ab216dd8a14434"/>
  </p:sldMasterIdLst>
  <p:sldIdLst>
    <p:sldId xmlns:r="http://schemas.openxmlformats.org/officeDocument/2006/relationships" id="256" r:id="R499637179fc54b8b"/>
    <p:sldId xmlns:r="http://schemas.openxmlformats.org/officeDocument/2006/relationships" id="257" r:id="Rb733b28f73324756"/>
    <p:sldId xmlns:r="http://schemas.openxmlformats.org/officeDocument/2006/relationships" id="258" r:id="Ref4e3068040d46b7"/>
    <p:sldId xmlns:r="http://schemas.openxmlformats.org/officeDocument/2006/relationships" id="259" r:id="R3f678df147de4201"/>
    <p:sldId xmlns:r="http://schemas.openxmlformats.org/officeDocument/2006/relationships" id="260" r:id="R6e28698f4e104893"/>
    <p:sldId xmlns:r="http://schemas.openxmlformats.org/officeDocument/2006/relationships" id="261" r:id="R2754036d25924cff"/>
    <p:sldId xmlns:r="http://schemas.openxmlformats.org/officeDocument/2006/relationships" id="262" r:id="R65328f1445dd4e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ab216dd8a14434" /><Relationship Type="http://schemas.openxmlformats.org/officeDocument/2006/relationships/slide" Target="/ppt/slides/slide1.xml" Id="R499637179fc54b8b" /><Relationship Type="http://schemas.openxmlformats.org/officeDocument/2006/relationships/slide" Target="/ppt/slides/slide2.xml" Id="Rb733b28f73324756" /><Relationship Type="http://schemas.openxmlformats.org/officeDocument/2006/relationships/slide" Target="/ppt/slides/slide3.xml" Id="Ref4e3068040d46b7" /><Relationship Type="http://schemas.openxmlformats.org/officeDocument/2006/relationships/slide" Target="/ppt/slides/slide4.xml" Id="R3f678df147de4201" /><Relationship Type="http://schemas.openxmlformats.org/officeDocument/2006/relationships/slide" Target="/ppt/slides/slide5.xml" Id="R6e28698f4e104893" /><Relationship Type="http://schemas.openxmlformats.org/officeDocument/2006/relationships/slide" Target="/ppt/slides/slide6.xml" Id="R2754036d25924cff" /><Relationship Type="http://schemas.openxmlformats.org/officeDocument/2006/relationships/slide" Target="/ppt/slides/slide7.xml" Id="R65328f1445dd4e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8fac01e51e4a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8744cfa4e47bc" /><Relationship Type="http://schemas.openxmlformats.org/officeDocument/2006/relationships/theme" Target="/ppt/slideMasters/theme/theme1.xml" Id="R7140d1fdbcc647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68744cfa4e47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81b67f5494f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ace5fb45942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2248da9de41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bb57875dd4a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4c00a6a434e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489817de148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979ee6ed44b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HORNI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HORNI HOLDING AS ble etablert [år] og holder til i Vøyenenga.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−90 689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131 746 199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198 096 199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LINDGREN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Jarenvei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1339 Vøyenenga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85 31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989 213 121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HORNI HOLDING AS</a:t>
            </a:r>
          </a:p>
        </p:txBody>
      </p:sp>
    </p:spTree>
  </p:cSld>
  <p:clrMapOvr>
    <a:masterClrMapping xmlns:a="http://schemas.openxmlformats.org/drawingml/2006/main"/>
  </p:clrMapOvr>
</p:sld>
</file>