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9be66c160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a330298aa462c"/>
  </p:sldMasterIdLst>
  <p:sldIdLst>
    <p:sldId xmlns:r="http://schemas.openxmlformats.org/officeDocument/2006/relationships" id="256" r:id="R0a40eecdd9ab465c"/>
    <p:sldId xmlns:r="http://schemas.openxmlformats.org/officeDocument/2006/relationships" id="257" r:id="Rb5e51be4fee74919"/>
    <p:sldId xmlns:r="http://schemas.openxmlformats.org/officeDocument/2006/relationships" id="258" r:id="R6042c8355b294684"/>
    <p:sldId xmlns:r="http://schemas.openxmlformats.org/officeDocument/2006/relationships" id="259" r:id="R7b89940d995647ea"/>
    <p:sldId xmlns:r="http://schemas.openxmlformats.org/officeDocument/2006/relationships" id="260" r:id="R1be24cb7241f48fb"/>
    <p:sldId xmlns:r="http://schemas.openxmlformats.org/officeDocument/2006/relationships" id="261" r:id="R2c04b6bde1a74761"/>
    <p:sldId xmlns:r="http://schemas.openxmlformats.org/officeDocument/2006/relationships" id="262" r:id="Rdc7c2d71b7af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a330298aa462c" /><Relationship Type="http://schemas.openxmlformats.org/officeDocument/2006/relationships/slide" Target="/ppt/slides/slide1.xml" Id="R0a40eecdd9ab465c" /><Relationship Type="http://schemas.openxmlformats.org/officeDocument/2006/relationships/slide" Target="/ppt/slides/slide2.xml" Id="Rb5e51be4fee74919" /><Relationship Type="http://schemas.openxmlformats.org/officeDocument/2006/relationships/slide" Target="/ppt/slides/slide3.xml" Id="R6042c8355b294684" /><Relationship Type="http://schemas.openxmlformats.org/officeDocument/2006/relationships/slide" Target="/ppt/slides/slide4.xml" Id="R7b89940d995647ea" /><Relationship Type="http://schemas.openxmlformats.org/officeDocument/2006/relationships/slide" Target="/ppt/slides/slide5.xml" Id="R1be24cb7241f48fb" /><Relationship Type="http://schemas.openxmlformats.org/officeDocument/2006/relationships/slide" Target="/ppt/slides/slide6.xml" Id="R2c04b6bde1a74761" /><Relationship Type="http://schemas.openxmlformats.org/officeDocument/2006/relationships/slide" Target="/ppt/slides/slide7.xml" Id="Rdc7c2d71b7af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c49f8e194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c4f02d6e640d6" /><Relationship Type="http://schemas.openxmlformats.org/officeDocument/2006/relationships/theme" Target="/ppt/slideMasters/theme/theme1.xml" Id="Rc33834eb0274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c4f02d6e6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7fc1766e3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c49cff7f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7c9121020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8b57cbc62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11af5d10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0791f6ab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99a84751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VIVIAN 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33 711 741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