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5cf5e715c74e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9b17b598444099"/>
  </p:sldMasterIdLst>
  <p:sldIdLst>
    <p:sldId xmlns:r="http://schemas.openxmlformats.org/officeDocument/2006/relationships" id="256" r:id="R434bda9ffb0f4953"/>
    <p:sldId xmlns:r="http://schemas.openxmlformats.org/officeDocument/2006/relationships" id="257" r:id="R26989dcb5769434e"/>
    <p:sldId xmlns:r="http://schemas.openxmlformats.org/officeDocument/2006/relationships" id="258" r:id="R235e6419b46047f7"/>
    <p:sldId xmlns:r="http://schemas.openxmlformats.org/officeDocument/2006/relationships" id="259" r:id="Rf0792a0b3f1b4ba5"/>
    <p:sldId xmlns:r="http://schemas.openxmlformats.org/officeDocument/2006/relationships" id="260" r:id="R690f8278fc70431f"/>
    <p:sldId xmlns:r="http://schemas.openxmlformats.org/officeDocument/2006/relationships" id="261" r:id="R05acec82c6f14ea1"/>
    <p:sldId xmlns:r="http://schemas.openxmlformats.org/officeDocument/2006/relationships" id="262" r:id="Rb75dd3f0624848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9b17b598444099" /><Relationship Type="http://schemas.openxmlformats.org/officeDocument/2006/relationships/slide" Target="/ppt/slides/slide1.xml" Id="R434bda9ffb0f4953" /><Relationship Type="http://schemas.openxmlformats.org/officeDocument/2006/relationships/slide" Target="/ppt/slides/slide2.xml" Id="R26989dcb5769434e" /><Relationship Type="http://schemas.openxmlformats.org/officeDocument/2006/relationships/slide" Target="/ppt/slides/slide3.xml" Id="R235e6419b46047f7" /><Relationship Type="http://schemas.openxmlformats.org/officeDocument/2006/relationships/slide" Target="/ppt/slides/slide4.xml" Id="Rf0792a0b3f1b4ba5" /><Relationship Type="http://schemas.openxmlformats.org/officeDocument/2006/relationships/slide" Target="/ppt/slides/slide5.xml" Id="R690f8278fc70431f" /><Relationship Type="http://schemas.openxmlformats.org/officeDocument/2006/relationships/slide" Target="/ppt/slides/slide6.xml" Id="R05acec82c6f14ea1" /><Relationship Type="http://schemas.openxmlformats.org/officeDocument/2006/relationships/slide" Target="/ppt/slides/slide7.xml" Id="Rb75dd3f0624848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62c7d431a94a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545bcb44f4681" /><Relationship Type="http://schemas.openxmlformats.org/officeDocument/2006/relationships/theme" Target="/ppt/slideMasters/theme/theme1.xml" Id="R3e647a8a4d004a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1545bcb44f46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531594dde42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8920bec404e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1e5b08f2544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25731f8cb4b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cdbd33a2040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0738dbabd48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c857dee6041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 T. THOMASSEN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T. THOMASSEN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T. THOMASSEN HOLDING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T. THOMASSEN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T. THOMASSEN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T. THOMASSEN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108 127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−301 946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1 411 211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38 143 565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41 917 660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T. THOMASSEN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THOMAS THOMASSEN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T. THOMASSEN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Markaplassen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7054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989 214 810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T. THOMASSEN HOLDING AS</a:t>
            </a:r>
          </a:p>
        </p:txBody>
      </p:sp>
    </p:spTree>
  </p:cSld>
  <p:clrMapOvr>
    <a:masterClrMapping xmlns:a="http://schemas.openxmlformats.org/drawingml/2006/main"/>
  </p:clrMapOvr>
</p:sld>
</file>