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e1789276a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966107bf74c80"/>
  </p:sldMasterIdLst>
  <p:sldIdLst>
    <p:sldId xmlns:r="http://schemas.openxmlformats.org/officeDocument/2006/relationships" id="256" r:id="Ree5d5df0af4c4f0c"/>
    <p:sldId xmlns:r="http://schemas.openxmlformats.org/officeDocument/2006/relationships" id="257" r:id="Rb0f3a4a2171349f4"/>
    <p:sldId xmlns:r="http://schemas.openxmlformats.org/officeDocument/2006/relationships" id="258" r:id="R59096c6223ef4115"/>
    <p:sldId xmlns:r="http://schemas.openxmlformats.org/officeDocument/2006/relationships" id="259" r:id="Ra357f02239c6476b"/>
    <p:sldId xmlns:r="http://schemas.openxmlformats.org/officeDocument/2006/relationships" id="260" r:id="Rfcbf57e8bcd04478"/>
    <p:sldId xmlns:r="http://schemas.openxmlformats.org/officeDocument/2006/relationships" id="261" r:id="R942fd1895d6449f9"/>
    <p:sldId xmlns:r="http://schemas.openxmlformats.org/officeDocument/2006/relationships" id="262" r:id="R778131e18683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966107bf74c80" /><Relationship Type="http://schemas.openxmlformats.org/officeDocument/2006/relationships/slide" Target="/ppt/slides/slide1.xml" Id="Ree5d5df0af4c4f0c" /><Relationship Type="http://schemas.openxmlformats.org/officeDocument/2006/relationships/slide" Target="/ppt/slides/slide2.xml" Id="Rb0f3a4a2171349f4" /><Relationship Type="http://schemas.openxmlformats.org/officeDocument/2006/relationships/slide" Target="/ppt/slides/slide3.xml" Id="R59096c6223ef4115" /><Relationship Type="http://schemas.openxmlformats.org/officeDocument/2006/relationships/slide" Target="/ppt/slides/slide4.xml" Id="Ra357f02239c6476b" /><Relationship Type="http://schemas.openxmlformats.org/officeDocument/2006/relationships/slide" Target="/ppt/slides/slide5.xml" Id="Rfcbf57e8bcd04478" /><Relationship Type="http://schemas.openxmlformats.org/officeDocument/2006/relationships/slide" Target="/ppt/slides/slide6.xml" Id="R942fd1895d6449f9" /><Relationship Type="http://schemas.openxmlformats.org/officeDocument/2006/relationships/slide" Target="/ppt/slides/slide7.xml" Id="R778131e18683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940bb2c0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3b7b73134d16" /><Relationship Type="http://schemas.openxmlformats.org/officeDocument/2006/relationships/theme" Target="/ppt/slideMasters/theme/theme1.xml" Id="Re95339298ed8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13b7b7313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6204ab10c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d109ead8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7d49b80f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514113b4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4c32fb54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58e090072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4f2e80ea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