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f543821ec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1b96523f184d52"/>
  </p:sldMasterIdLst>
  <p:sldIdLst>
    <p:sldId xmlns:r="http://schemas.openxmlformats.org/officeDocument/2006/relationships" id="256" r:id="R1283ed74ff4946d4"/>
    <p:sldId xmlns:r="http://schemas.openxmlformats.org/officeDocument/2006/relationships" id="257" r:id="Rd39646c6f5c54bef"/>
    <p:sldId xmlns:r="http://schemas.openxmlformats.org/officeDocument/2006/relationships" id="258" r:id="R7e0c4a9fae6b43c5"/>
    <p:sldId xmlns:r="http://schemas.openxmlformats.org/officeDocument/2006/relationships" id="259" r:id="Rea0ce6c658634d67"/>
    <p:sldId xmlns:r="http://schemas.openxmlformats.org/officeDocument/2006/relationships" id="260" r:id="R7da98f4b1f9e4bdc"/>
    <p:sldId xmlns:r="http://schemas.openxmlformats.org/officeDocument/2006/relationships" id="261" r:id="R8a05286c135b482e"/>
    <p:sldId xmlns:r="http://schemas.openxmlformats.org/officeDocument/2006/relationships" id="262" r:id="Rcfaad376d88d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b96523f184d52" /><Relationship Type="http://schemas.openxmlformats.org/officeDocument/2006/relationships/slide" Target="/ppt/slides/slide1.xml" Id="R1283ed74ff4946d4" /><Relationship Type="http://schemas.openxmlformats.org/officeDocument/2006/relationships/slide" Target="/ppt/slides/slide2.xml" Id="Rd39646c6f5c54bef" /><Relationship Type="http://schemas.openxmlformats.org/officeDocument/2006/relationships/slide" Target="/ppt/slides/slide3.xml" Id="R7e0c4a9fae6b43c5" /><Relationship Type="http://schemas.openxmlformats.org/officeDocument/2006/relationships/slide" Target="/ppt/slides/slide4.xml" Id="Rea0ce6c658634d67" /><Relationship Type="http://schemas.openxmlformats.org/officeDocument/2006/relationships/slide" Target="/ppt/slides/slide5.xml" Id="R7da98f4b1f9e4bdc" /><Relationship Type="http://schemas.openxmlformats.org/officeDocument/2006/relationships/slide" Target="/ppt/slides/slide6.xml" Id="R8a05286c135b482e" /><Relationship Type="http://schemas.openxmlformats.org/officeDocument/2006/relationships/slide" Target="/ppt/slides/slide7.xml" Id="Rcfaad376d88d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ce298927f41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11c93516249a1" /><Relationship Type="http://schemas.openxmlformats.org/officeDocument/2006/relationships/theme" Target="/ppt/slideMasters/theme/theme1.xml" Id="Rdd3f9acfd9e9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a11c93516249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d7333c0ad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069150cea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e7a25d8954e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ef477e3a644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e8dd240c542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9994d528940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ef1587c314e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ASTRID NORDSETH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NORDSETH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6 039 549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NORDSETH GRAY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Knutsons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69 97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astridnordseth@hotmail.com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NORDSETH AS</a:t>
            </a:r>
          </a:p>
        </p:txBody>
      </p:sp>
    </p:spTree>
  </p:cSld>
  <p:clrMapOvr>
    <a:masterClrMapping xmlns:a="http://schemas.openxmlformats.org/drawingml/2006/main"/>
  </p:clrMapOvr>
</p:sld>
</file>