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5be2dec65940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e1e5168f440c9"/>
  </p:sldMasterIdLst>
  <p:sldIdLst>
    <p:sldId xmlns:r="http://schemas.openxmlformats.org/officeDocument/2006/relationships" id="256" r:id="R93d65ee332a0424e"/>
    <p:sldId xmlns:r="http://schemas.openxmlformats.org/officeDocument/2006/relationships" id="257" r:id="R14b23dd0e7484557"/>
    <p:sldId xmlns:r="http://schemas.openxmlformats.org/officeDocument/2006/relationships" id="258" r:id="R181950651c7946ec"/>
    <p:sldId xmlns:r="http://schemas.openxmlformats.org/officeDocument/2006/relationships" id="259" r:id="Ra4d02cb423cf454b"/>
    <p:sldId xmlns:r="http://schemas.openxmlformats.org/officeDocument/2006/relationships" id="260" r:id="Rec66980211bc43a2"/>
    <p:sldId xmlns:r="http://schemas.openxmlformats.org/officeDocument/2006/relationships" id="261" r:id="R534926648cab4c1b"/>
    <p:sldId xmlns:r="http://schemas.openxmlformats.org/officeDocument/2006/relationships" id="262" r:id="R9d755266a30344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e1e5168f440c9" /><Relationship Type="http://schemas.openxmlformats.org/officeDocument/2006/relationships/slide" Target="/ppt/slides/slide1.xml" Id="R93d65ee332a0424e" /><Relationship Type="http://schemas.openxmlformats.org/officeDocument/2006/relationships/slide" Target="/ppt/slides/slide2.xml" Id="R14b23dd0e7484557" /><Relationship Type="http://schemas.openxmlformats.org/officeDocument/2006/relationships/slide" Target="/ppt/slides/slide3.xml" Id="R181950651c7946ec" /><Relationship Type="http://schemas.openxmlformats.org/officeDocument/2006/relationships/slide" Target="/ppt/slides/slide4.xml" Id="Ra4d02cb423cf454b" /><Relationship Type="http://schemas.openxmlformats.org/officeDocument/2006/relationships/slide" Target="/ppt/slides/slide5.xml" Id="Rec66980211bc43a2" /><Relationship Type="http://schemas.openxmlformats.org/officeDocument/2006/relationships/slide" Target="/ppt/slides/slide6.xml" Id="R534926648cab4c1b" /><Relationship Type="http://schemas.openxmlformats.org/officeDocument/2006/relationships/slide" Target="/ppt/slides/slide7.xml" Id="R9d755266a30344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d67db608d45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daa44f4cc4901" /><Relationship Type="http://schemas.openxmlformats.org/officeDocument/2006/relationships/theme" Target="/ppt/slideMasters/theme/theme1.xml" Id="Rb8cb59c4ccab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4daa44f4cc49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3264ad85e40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5f453780a43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5f9c8fb0341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6aceffd814a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827b419ec40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d351d64914f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a4d0fefb442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6 347 711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Hamre, Vækerøåsen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95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ohamrep@online.no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