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7cf2556564f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6f9b99ee5445f"/>
  </p:sldMasterIdLst>
  <p:sldIdLst>
    <p:sldId xmlns:r="http://schemas.openxmlformats.org/officeDocument/2006/relationships" id="256" r:id="Ra00737e9dea741a4"/>
    <p:sldId xmlns:r="http://schemas.openxmlformats.org/officeDocument/2006/relationships" id="257" r:id="R43dc2f749923447d"/>
    <p:sldId xmlns:r="http://schemas.openxmlformats.org/officeDocument/2006/relationships" id="258" r:id="R8eacbe9ff3cf4db9"/>
    <p:sldId xmlns:r="http://schemas.openxmlformats.org/officeDocument/2006/relationships" id="259" r:id="Rf2bdc3540d9e41c7"/>
    <p:sldId xmlns:r="http://schemas.openxmlformats.org/officeDocument/2006/relationships" id="260" r:id="Rd6d447a100844e00"/>
    <p:sldId xmlns:r="http://schemas.openxmlformats.org/officeDocument/2006/relationships" id="261" r:id="R0e6f49735b564e5e"/>
    <p:sldId xmlns:r="http://schemas.openxmlformats.org/officeDocument/2006/relationships" id="262" r:id="Re7a9731e8504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6f9b99ee5445f" /><Relationship Type="http://schemas.openxmlformats.org/officeDocument/2006/relationships/slide" Target="/ppt/slides/slide1.xml" Id="Ra00737e9dea741a4" /><Relationship Type="http://schemas.openxmlformats.org/officeDocument/2006/relationships/slide" Target="/ppt/slides/slide2.xml" Id="R43dc2f749923447d" /><Relationship Type="http://schemas.openxmlformats.org/officeDocument/2006/relationships/slide" Target="/ppt/slides/slide3.xml" Id="R8eacbe9ff3cf4db9" /><Relationship Type="http://schemas.openxmlformats.org/officeDocument/2006/relationships/slide" Target="/ppt/slides/slide4.xml" Id="Rf2bdc3540d9e41c7" /><Relationship Type="http://schemas.openxmlformats.org/officeDocument/2006/relationships/slide" Target="/ppt/slides/slide5.xml" Id="Rd6d447a100844e00" /><Relationship Type="http://schemas.openxmlformats.org/officeDocument/2006/relationships/slide" Target="/ppt/slides/slide6.xml" Id="R0e6f49735b564e5e" /><Relationship Type="http://schemas.openxmlformats.org/officeDocument/2006/relationships/slide" Target="/ppt/slides/slide7.xml" Id="Re7a9731e8504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b132322ba1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67f92d0c1401b" /><Relationship Type="http://schemas.openxmlformats.org/officeDocument/2006/relationships/theme" Target="/ppt/slideMasters/theme/theme1.xml" Id="R044b77849786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67f92d0c1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c4a70d64a4e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edfefbb64f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bc5151794f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f73d87544a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98eab6c4042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8ca138fd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0a9b8543c41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INCENTO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28 882 139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28 950 855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TORJE LUNDERENG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Torje Lundereng, Bruksenhetsnummer 5501, Osterhaus' gate 16E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per.david.lundereng@gmail.com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INCENTO AS</a:t>
            </a:r>
          </a:p>
        </p:txBody>
      </p:sp>
    </p:spTree>
  </p:cSld>
  <p:clrMapOvr>
    <a:masterClrMapping xmlns:a="http://schemas.openxmlformats.org/drawingml/2006/main"/>
  </p:clrMapOvr>
</p:sld>
</file>